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04" r:id="rId3"/>
    <p:sldId id="480" r:id="rId4"/>
    <p:sldId id="426" r:id="rId5"/>
    <p:sldId id="427" r:id="rId6"/>
    <p:sldId id="293" r:id="rId7"/>
    <p:sldId id="289" r:id="rId8"/>
    <p:sldId id="359" r:id="rId9"/>
    <p:sldId id="331" r:id="rId10"/>
    <p:sldId id="354" r:id="rId11"/>
    <p:sldId id="425" r:id="rId13"/>
    <p:sldId id="335" r:id="rId14"/>
    <p:sldId id="333" r:id="rId15"/>
    <p:sldId id="334" r:id="rId16"/>
    <p:sldId id="337" r:id="rId17"/>
    <p:sldId id="418" r:id="rId18"/>
    <p:sldId id="342" r:id="rId19"/>
    <p:sldId id="338" r:id="rId20"/>
    <p:sldId id="341" r:id="rId21"/>
    <p:sldId id="344" r:id="rId22"/>
    <p:sldId id="345" r:id="rId23"/>
    <p:sldId id="419" r:id="rId24"/>
    <p:sldId id="346" r:id="rId25"/>
    <p:sldId id="534" r:id="rId26"/>
    <p:sldId id="535" r:id="rId27"/>
    <p:sldId id="351" r:id="rId28"/>
    <p:sldId id="360" r:id="rId29"/>
    <p:sldId id="381" r:id="rId30"/>
    <p:sldId id="349" r:id="rId31"/>
    <p:sldId id="361" r:id="rId32"/>
    <p:sldId id="538" r:id="rId33"/>
    <p:sldId id="539" r:id="rId34"/>
    <p:sldId id="540" r:id="rId35"/>
    <p:sldId id="357" r:id="rId36"/>
    <p:sldId id="356" r:id="rId37"/>
    <p:sldId id="409" r:id="rId38"/>
    <p:sldId id="413" r:id="rId39"/>
    <p:sldId id="415" r:id="rId40"/>
    <p:sldId id="416" r:id="rId41"/>
    <p:sldId id="536" r:id="rId42"/>
    <p:sldId id="417" r:id="rId43"/>
    <p:sldId id="362" r:id="rId44"/>
    <p:sldId id="363" r:id="rId45"/>
    <p:sldId id="422" r:id="rId46"/>
    <p:sldId id="373" r:id="rId47"/>
    <p:sldId id="374" r:id="rId48"/>
    <p:sldId id="375" r:id="rId49"/>
    <p:sldId id="371" r:id="rId50"/>
    <p:sldId id="366" r:id="rId51"/>
    <p:sldId id="368" r:id="rId52"/>
    <p:sldId id="423" r:id="rId53"/>
    <p:sldId id="372" r:id="rId54"/>
    <p:sldId id="412" r:id="rId55"/>
    <p:sldId id="420" r:id="rId56"/>
    <p:sldId id="377" r:id="rId57"/>
    <p:sldId id="378" r:id="rId58"/>
    <p:sldId id="407" r:id="rId59"/>
    <p:sldId id="406" r:id="rId60"/>
    <p:sldId id="571" r:id="rId61"/>
    <p:sldId id="382" r:id="rId62"/>
    <p:sldId id="330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  <a:srgbClr val="92D050"/>
    <a:srgbClr val="4F81BD"/>
    <a:srgbClr val="E7ECF7"/>
    <a:srgbClr val="8EB4E3"/>
    <a:srgbClr val="0070C0"/>
    <a:srgbClr val="C2CDE1"/>
    <a:srgbClr val="FFFFFF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7B8A0E-B8FC-43A7-8AD0-68BFDDE5C54A}" styleName="{c624527a-1e08-42e2-8f48-2ca59fd601db}">
    <a:wholeTbl>
      <a:tcTxStyle>
        <a:fontRef idx="none">
          <a:prstClr val="black"/>
        </a:fontRef>
      </a:tcTxStyle>
      <a:tcStyle>
        <a:tcBdr>
          <a:left>
            <a:ln w="6350" cmpd="sng">
              <a:solidFill>
                <a:srgbClr val="EEB1A2"/>
              </a:solidFill>
            </a:ln>
          </a:left>
          <a:right>
            <a:ln w="6350" cmpd="sng">
              <a:solidFill>
                <a:srgbClr val="EEB1A2"/>
              </a:solidFill>
            </a:ln>
          </a:right>
          <a:top>
            <a:ln w="6350" cmpd="sng">
              <a:solidFill>
                <a:srgbClr val="EEB1A2"/>
              </a:solidFill>
            </a:ln>
          </a:top>
          <a:bottom>
            <a:ln w="6350" cmpd="sng">
              <a:solidFill>
                <a:srgbClr val="EEB1A2"/>
              </a:solidFill>
            </a:ln>
          </a:bottom>
          <a:insideH>
            <a:ln w="6350" cmpd="sng">
              <a:solidFill>
                <a:srgbClr val="EEB1A2"/>
              </a:solidFill>
            </a:ln>
          </a:insideH>
          <a:insideV>
            <a:ln w="6350" cmpd="sng">
              <a:solidFill>
                <a:srgbClr val="EEB1A2"/>
              </a:solidFill>
            </a:ln>
          </a:insideV>
        </a:tcBdr>
        <a:fill>
          <a:solidFill>
            <a:srgbClr val="FFFFFF"/>
          </a:solidFill>
        </a:fill>
      </a:tcStyle>
    </a:wholeTbl>
    <a:firstRow>
      <a:tcTxStyle>
        <a:fontRef idx="none">
          <a:prstClr val="black"/>
        </a:fontRef>
      </a:tcTxStyle>
      <a:tcStyle>
        <a:tcBdr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EEB1A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53" autoAdjust="0"/>
  </p:normalViewPr>
  <p:slideViewPr>
    <p:cSldViewPr snapToGrid="0">
      <p:cViewPr varScale="1">
        <p:scale>
          <a:sx n="70" d="100"/>
          <a:sy n="70" d="100"/>
        </p:scale>
        <p:origin x="1386" y="54"/>
      </p:cViewPr>
      <p:guideLst>
        <p:guide orient="horz" pos="2160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适合用户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70EE1FC8-CD2E-454C-AE4D-AE84A1BB0A2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70EE1FC8-CD2E-454C-AE4D-AE84A1BB0A23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4D61CD-CB8B-4F2B-A6EB-8A04C96C16B4}">
      <dgm:prSet phldrT="[文本]"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两年以上编程经验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对全文检索有兴趣或工作需要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4678E347-451F-43FD-94DC-58D790242E25}" cxnId="{BC01F45B-8E66-4135-A8C7-27993F1EED5B}" type="parTrans">
      <dgm:prSet/>
      <dgm:spPr/>
      <dgm:t>
        <a:bodyPr/>
        <a:lstStyle/>
        <a:p>
          <a:endParaRPr lang="zh-CN" altLang="en-US"/>
        </a:p>
      </dgm:t>
    </dgm:pt>
    <dgm:pt modelId="{CA43BE28-AB37-48A6-95B2-74C94CC022EB}" cxnId="{BC01F45B-8E66-4135-A8C7-27993F1EED5B}" type="sibTrans">
      <dgm:prSet/>
      <dgm:spPr/>
      <dgm:t>
        <a:bodyPr/>
        <a:lstStyle/>
        <a:p>
          <a:endParaRPr lang="zh-CN" altLang="en-US"/>
        </a:p>
      </dgm:t>
    </dgm:pt>
    <dgm:pt modelId="{C50AF2AB-9DB9-4F8D-A73B-3DFF79A16933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操作系统知识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2701CB-242C-4CE5-BFAA-AF1DFF619FF9}" cxnId="{E2CE47D6-030B-4BBA-9A3C-B1F10C7A0BA6}" type="parTrans">
      <dgm:prSet/>
      <dgm:spPr/>
      <dgm:t>
        <a:bodyPr/>
        <a:lstStyle/>
        <a:p>
          <a:endParaRPr lang="zh-CN" altLang="en-US"/>
        </a:p>
      </dgm:t>
    </dgm:pt>
    <dgm:pt modelId="{6CAD8B0D-53D5-495A-A243-68B152C680B1}" cxnId="{E2CE47D6-030B-4BBA-9A3C-B1F10C7A0BA6}" type="sibTrans">
      <dgm:prSet/>
      <dgm:spPr/>
      <dgm:t>
        <a:bodyPr/>
        <a:lstStyle/>
        <a:p>
          <a:endParaRPr lang="zh-CN" altLang="en-US"/>
        </a:p>
      </dgm:t>
    </dgm:pt>
    <dgm:pt modelId="{A1C1B14A-208B-407A-BB73-8AA36D745F7E}">
      <dgm:prSet phldrT="[文本]" phldr="0" custT="1"/>
      <dgm:spPr>
        <a:solidFill>
          <a:srgbClr val="4F81BD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Linux 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基本使用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Linux 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常用命令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Linux 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软件安装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1A601972-5CA0-4165-9923-563E79E55454}" cxnId="{FD575443-5C2F-4A8D-8DC4-8314BC9BA9FC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FD575443-5C2F-4A8D-8DC4-8314BC9BA9FC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0A9DC2-93BF-48E4-A588-DC531E40A874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编程语言知识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22E8EF-C192-4C19-90D5-05B7F5972F8B}" cxnId="{7E876FAB-549A-463C-AC7D-08303469602D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7E876FAB-549A-463C-AC7D-08303469602D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熟悉以下任意语言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PHP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Python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Golang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C/C++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Java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AACFFF93-8CFE-4773-912D-965A2FDF348D}" cxnId="{412A17B0-8CAA-4D79-A7D8-7CBA3494623D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412A17B0-8CAA-4D79-A7D8-7CBA3494623D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数据结构算法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7549C477-BF51-4D46-BE1B-ACF3EADBA76C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7549C477-BF51-4D46-BE1B-ACF3EADBA76C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rgbClr val="D99694"/>
        </a:solidFill>
      </dgm:spPr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smtClean="0">
              <a:latin typeface="等线 Light" panose="02010600030101010101" charset="-122"/>
              <a:ea typeface="等线 Light" panose="02010600030101010101" charset="-122"/>
            </a:rPr>
            <a:t>了解如下知识：</a:t>
          </a:r>
          <a:r>
            <a:rPr lang="en-US" altLang="zh-CN" sz="13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3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smtClean="0">
              <a:latin typeface="等线 Light" panose="02010600030101010101" charset="-122"/>
              <a:ea typeface="等线 Light" panose="02010600030101010101" charset="-122"/>
            </a:rPr>
            <a:t>字符串、链表、数组、队列、树</a:t>
          </a:r>
          <a:r>
            <a:rPr lang="en-US" altLang="zh-CN" sz="13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3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smtClean="0">
              <a:latin typeface="等线 Light" panose="02010600030101010101" charset="-122"/>
              <a:ea typeface="等线 Light" panose="02010600030101010101" charset="-122"/>
            </a:rPr>
            <a:t>查找算法、内外部排序算法</a:t>
          </a:r>
          <a:endParaRPr lang="zh-CN" altLang="en-US" sz="13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smtClean="0">
              <a:latin typeface="等线 Light" panose="02010600030101010101" charset="-122"/>
              <a:ea typeface="等线 Light" panose="02010600030101010101" charset="-122"/>
            </a:rPr>
            <a:t>数据库基本存储知识</a:t>
          </a:r>
          <a:r>
            <a:rPr lang="en-US" altLang="zh-CN" sz="13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3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3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67D113CA-9A46-4D92-91A7-7CA4E65E445F}" cxnId="{0089D622-F796-4AD8-8910-877FC2B377FF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0089D622-F796-4AD8-8910-877FC2B377FF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4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59D970B-34E1-47CC-BD3C-BD5A9F71CEFD}" type="pres">
      <dgm:prSet presAssocID="{F94D61CD-CB8B-4F2B-A6EB-8A04C96C16B4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773996F-0AD2-4E2C-ABAF-A02BA5B750CB}" type="pres">
      <dgm:prSet presAssocID="{C50AF2AB-9DB9-4F8D-A73B-3DFF79A16933}" presName="compNode" presStyleCnt="0"/>
      <dgm:spPr/>
    </dgm:pt>
    <dgm:pt modelId="{A9108FA7-3FB0-4C00-8E88-5B93EB0147A0}" type="pres">
      <dgm:prSet presAssocID="{C50AF2AB-9DB9-4F8D-A73B-3DFF79A16933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A2048B25-2F3C-44B0-BC8E-DF64E490709E}" type="pres">
      <dgm:prSet presAssocID="{C50AF2AB-9DB9-4F8D-A73B-3DFF79A16933}" presName="textNode" presStyleCnt="0"/>
      <dgm:spPr/>
      <dgm:t>
        <a:bodyPr/>
        <a:lstStyle/>
        <a:p>
          <a:endParaRPr lang="zh-CN" altLang="en-US"/>
        </a:p>
      </dgm:t>
    </dgm:pt>
    <dgm:pt modelId="{B75A50CA-50BB-4A64-84DB-B598F8363325}" type="pres">
      <dgm:prSet presAssocID="{C50AF2AB-9DB9-4F8D-A73B-3DFF79A16933}" presName="compChildNode" presStyleCnt="0"/>
      <dgm:spPr/>
    </dgm:pt>
    <dgm:pt modelId="{A8C987D9-B2C1-43CA-BEFA-F2D1DC1CA342}" type="pres">
      <dgm:prSet presAssocID="{C50AF2AB-9DB9-4F8D-A73B-3DFF79A16933}" presName="theInnerList" presStyleCnt="0"/>
      <dgm:spPr/>
    </dgm:pt>
    <dgm:pt modelId="{8B11AA87-979E-4734-8CEF-FB7F5BBB6E67}" type="pres">
      <dgm:prSet presAssocID="{A1C1B14A-208B-407A-BB73-8AA36D745F7E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D1896D-ACAC-4EAB-9497-1188D81FA3B9}" type="pres">
      <dgm:prSet presAssocID="{C50AF2AB-9DB9-4F8D-A73B-3DFF79A16933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4959A1FE-F6CC-4531-A504-A6E298441CF4}" type="pres">
      <dgm:prSet presAssocID="{BF032C4E-C15A-4827-A409-1F0B6AB8CA9D}" presName="childNode" presStyleLbl="node1" presStyleIdx="3" presStyleCnt="4" custScaleX="114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EE1FC8-CD2E-454C-AE4D-AE84A1BB0A23}" srcId="{CB7A79C1-046B-429D-8477-230BCAFE088A}" destId="{D2058FF6-DA95-45F7-8B3C-89BA126421AD}" srcOrd="0" destOrd="0" parTransId="{F85DF64D-F64E-47B2-A77E-B5E370674D51}" sibTransId="{B0EF9B39-C8CE-45A2-AD4F-9A2026DB4FD5}"/>
    <dgm:cxn modelId="{BC01F45B-8E66-4135-A8C7-27993F1EED5B}" srcId="{D2058FF6-DA95-45F7-8B3C-89BA126421AD}" destId="{F94D61CD-CB8B-4F2B-A6EB-8A04C96C16B4}" srcOrd="0" destOrd="0" parTransId="{4678E347-451F-43FD-94DC-58D790242E25}" sibTransId="{CA43BE28-AB37-48A6-95B2-74C94CC022EB}"/>
    <dgm:cxn modelId="{E2CE47D6-030B-4BBA-9A3C-B1F10C7A0BA6}" srcId="{CB7A79C1-046B-429D-8477-230BCAFE088A}" destId="{C50AF2AB-9DB9-4F8D-A73B-3DFF79A16933}" srcOrd="1" destOrd="0" parTransId="{AC2701CB-242C-4CE5-BFAA-AF1DFF619FF9}" sibTransId="{6CAD8B0D-53D5-495A-A243-68B152C680B1}"/>
    <dgm:cxn modelId="{FD575443-5C2F-4A8D-8DC4-8314BC9BA9FC}" srcId="{C50AF2AB-9DB9-4F8D-A73B-3DFF79A16933}" destId="{A1C1B14A-208B-407A-BB73-8AA36D745F7E}" srcOrd="0" destOrd="1" parTransId="{1A601972-5CA0-4165-9923-563E79E55454}" sibTransId="{7CDF080F-D352-4AED-B91B-6176EB793E57}"/>
    <dgm:cxn modelId="{7E876FAB-549A-463C-AC7D-08303469602D}" srcId="{CB7A79C1-046B-429D-8477-230BCAFE088A}" destId="{C10A9DC2-93BF-48E4-A588-DC531E40A874}" srcOrd="2" destOrd="0" parTransId="{F422E8EF-C192-4C19-90D5-05B7F5972F8B}" sibTransId="{C0D39A9D-A181-4542-8B07-50A0645E062F}"/>
    <dgm:cxn modelId="{412A17B0-8CAA-4D79-A7D8-7CBA3494623D}" srcId="{C10A9DC2-93BF-48E4-A588-DC531E40A874}" destId="{56B97A4D-F3AB-4E04-95A4-D76C96DAD6E3}" srcOrd="0" destOrd="2" parTransId="{AACFFF93-8CFE-4773-912D-965A2FDF348D}" sibTransId="{4862069C-A08F-4C9B-BF24-FBF6374387A2}"/>
    <dgm:cxn modelId="{7549C477-BF51-4D46-BE1B-ACF3EADBA76C}" srcId="{CB7A79C1-046B-429D-8477-230BCAFE088A}" destId="{4CC247CF-5D2D-4E72-9810-9F18FAD71646}" srcOrd="3" destOrd="0" parTransId="{16935CBE-63BA-4BC2-985D-8DE33E3FB4AD}" sibTransId="{511A9C48-DF39-49D3-87FA-5434D6D26622}"/>
    <dgm:cxn modelId="{0089D622-F796-4AD8-8910-877FC2B377FF}" srcId="{4CC247CF-5D2D-4E72-9810-9F18FAD71646}" destId="{BF032C4E-C15A-4827-A409-1F0B6AB8CA9D}" srcOrd="0" destOrd="3" parTransId="{67D113CA-9A46-4D92-91A7-7CA4E65E445F}" sibTransId="{C430AF84-80D9-4120-9DF8-9C8159C469D3}"/>
    <dgm:cxn modelId="{941EBE00-F726-407D-808E-E3037DBB4C7C}" type="presOf" srcId="{CB7A79C1-046B-429D-8477-230BCAFE088A}" destId="{DC39BCB8-120C-4CD7-963E-5D4BEE266500}" srcOrd="0" destOrd="0" presId="urn:microsoft.com/office/officeart/2005/8/layout/lProcess2"/>
    <dgm:cxn modelId="{DA0AC76B-6AB1-49DB-9879-C9004A198554}" type="presParOf" srcId="{DC39BCB8-120C-4CD7-963E-5D4BEE266500}" destId="{5EBBFA1F-7C88-4E08-8558-79EF9DB41C7A}" srcOrd="0" destOrd="0" presId="urn:microsoft.com/office/officeart/2005/8/layout/lProcess2"/>
    <dgm:cxn modelId="{FECD1B5D-8472-4F90-A221-5B14E5F39D20}" type="presParOf" srcId="{5EBBFA1F-7C88-4E08-8558-79EF9DB41C7A}" destId="{776DD399-9EAB-4465-BD52-CAA7A1FE7FCF}" srcOrd="0" destOrd="0" presId="urn:microsoft.com/office/officeart/2005/8/layout/lProcess2"/>
    <dgm:cxn modelId="{3F6F8F8A-258F-4C79-AA7C-872B2AA9663A}" type="presOf" srcId="{D2058FF6-DA95-45F7-8B3C-89BA126421AD}" destId="{776DD399-9EAB-4465-BD52-CAA7A1FE7FCF}" srcOrd="0" destOrd="0" presId="urn:microsoft.com/office/officeart/2005/8/layout/lProcess2"/>
    <dgm:cxn modelId="{BD0E6A0B-D2CC-44B7-BFA1-3F610A1EBCD7}" type="presParOf" srcId="{5EBBFA1F-7C88-4E08-8558-79EF9DB41C7A}" destId="{8313BFDD-0F16-429C-BFF1-7F11B7A52432}" srcOrd="1" destOrd="0" presId="urn:microsoft.com/office/officeart/2005/8/layout/lProcess2"/>
    <dgm:cxn modelId="{DD647F8A-1DFA-4237-8DB6-9B5733ABCE6F}" type="presOf" srcId="{D2058FF6-DA95-45F7-8B3C-89BA126421AD}" destId="{8313BFDD-0F16-429C-BFF1-7F11B7A52432}" srcOrd="1" destOrd="0" presId="urn:microsoft.com/office/officeart/2005/8/layout/lProcess2"/>
    <dgm:cxn modelId="{F39B91A2-231C-4885-BB00-7E064ACD8BA8}" type="presParOf" srcId="{5EBBFA1F-7C88-4E08-8558-79EF9DB41C7A}" destId="{21E3B565-0C09-46A8-A5B9-5BDE8E98E01D}" srcOrd="2" destOrd="0" presId="urn:microsoft.com/office/officeart/2005/8/layout/lProcess2"/>
    <dgm:cxn modelId="{2B744DDF-A4C7-4C18-BE22-22FCD207267F}" type="presParOf" srcId="{21E3B565-0C09-46A8-A5B9-5BDE8E98E01D}" destId="{70EAC82D-8D30-4D19-AB62-A47E5170C5E1}" srcOrd="0" destOrd="2" presId="urn:microsoft.com/office/officeart/2005/8/layout/lProcess2"/>
    <dgm:cxn modelId="{DF71264A-7E4E-469F-84C2-B63D049AD3BD}" type="presParOf" srcId="{70EAC82D-8D30-4D19-AB62-A47E5170C5E1}" destId="{859D970B-34E1-47CC-BD3C-BD5A9F71CEFD}" srcOrd="0" destOrd="0" presId="urn:microsoft.com/office/officeart/2005/8/layout/lProcess2"/>
    <dgm:cxn modelId="{E5BB49B1-56D8-462C-9D85-64420C8457B7}" type="presOf" srcId="{F94D61CD-CB8B-4F2B-A6EB-8A04C96C16B4}" destId="{859D970B-34E1-47CC-BD3C-BD5A9F71CEFD}" srcOrd="0" destOrd="0" presId="urn:microsoft.com/office/officeart/2005/8/layout/lProcess2"/>
    <dgm:cxn modelId="{E8541258-DEE3-4226-8C2D-01729DC03DEB}" type="presParOf" srcId="{DC39BCB8-120C-4CD7-963E-5D4BEE266500}" destId="{04F77725-4A09-4496-BBC8-5E619895B852}" srcOrd="1" destOrd="0" presId="urn:microsoft.com/office/officeart/2005/8/layout/lProcess2"/>
    <dgm:cxn modelId="{FBF92FE4-A05C-417A-B08F-F8D6B3237454}" type="presParOf" srcId="{DC39BCB8-120C-4CD7-963E-5D4BEE266500}" destId="{D773996F-0AD2-4E2C-ABAF-A02BA5B750CB}" srcOrd="2" destOrd="0" presId="urn:microsoft.com/office/officeart/2005/8/layout/lProcess2"/>
    <dgm:cxn modelId="{9B0A86ED-391C-4E7D-BD6A-A8075F7CC487}" type="presParOf" srcId="{D773996F-0AD2-4E2C-ABAF-A02BA5B750CB}" destId="{A9108FA7-3FB0-4C00-8E88-5B93EB0147A0}" srcOrd="0" destOrd="2" presId="urn:microsoft.com/office/officeart/2005/8/layout/lProcess2"/>
    <dgm:cxn modelId="{E16673F7-9BF1-41FA-950D-40C5B5B129BF}" type="presOf" srcId="{C50AF2AB-9DB9-4F8D-A73B-3DFF79A16933}" destId="{A9108FA7-3FB0-4C00-8E88-5B93EB0147A0}" srcOrd="0" destOrd="0" presId="urn:microsoft.com/office/officeart/2005/8/layout/lProcess2"/>
    <dgm:cxn modelId="{BB96BEB1-DAA0-47B6-8109-9A184754EFF7}" type="presParOf" srcId="{D773996F-0AD2-4E2C-ABAF-A02BA5B750CB}" destId="{A2048B25-2F3C-44B0-BC8E-DF64E490709E}" srcOrd="1" destOrd="2" presId="urn:microsoft.com/office/officeart/2005/8/layout/lProcess2"/>
    <dgm:cxn modelId="{7F44607D-CFD8-4F27-8C00-0A423F6D884A}" type="presOf" srcId="{C50AF2AB-9DB9-4F8D-A73B-3DFF79A16933}" destId="{A2048B25-2F3C-44B0-BC8E-DF64E490709E}" srcOrd="1" destOrd="0" presId="urn:microsoft.com/office/officeart/2005/8/layout/lProcess2"/>
    <dgm:cxn modelId="{F65E961F-FED9-4555-B9F6-D29B44FA0D60}" type="presParOf" srcId="{D773996F-0AD2-4E2C-ABAF-A02BA5B750CB}" destId="{B75A50CA-50BB-4A64-84DB-B598F8363325}" srcOrd="2" destOrd="2" presId="urn:microsoft.com/office/officeart/2005/8/layout/lProcess2"/>
    <dgm:cxn modelId="{94B418EA-D656-4D1E-880B-8E7718CB2FB7}" type="presParOf" srcId="{B75A50CA-50BB-4A64-84DB-B598F8363325}" destId="{A8C987D9-B2C1-43CA-BEFA-F2D1DC1CA342}" srcOrd="0" destOrd="2" presId="urn:microsoft.com/office/officeart/2005/8/layout/lProcess2"/>
    <dgm:cxn modelId="{5E8EA916-B081-4236-B175-F08EBEF673A8}" type="presParOf" srcId="{A8C987D9-B2C1-43CA-BEFA-F2D1DC1CA342}" destId="{8B11AA87-979E-4734-8CEF-FB7F5BBB6E67}" srcOrd="0" destOrd="0" presId="urn:microsoft.com/office/officeart/2005/8/layout/lProcess2"/>
    <dgm:cxn modelId="{A235C608-B6E7-4FB2-B58D-A3824D8A1E77}" type="presOf" srcId="{A1C1B14A-208B-407A-BB73-8AA36D745F7E}" destId="{8B11AA87-979E-4734-8CEF-FB7F5BBB6E67}" srcOrd="0" destOrd="0" presId="urn:microsoft.com/office/officeart/2005/8/layout/lProcess2"/>
    <dgm:cxn modelId="{3F5AAB98-DC2D-430B-8DF4-5EF62170654F}" type="presParOf" srcId="{DC39BCB8-120C-4CD7-963E-5D4BEE266500}" destId="{6FD1896D-ACAC-4EAB-9497-1188D81FA3B9}" srcOrd="3" destOrd="0" presId="urn:microsoft.com/office/officeart/2005/8/layout/lProcess2"/>
    <dgm:cxn modelId="{DBC305B2-9139-4A0B-A8EA-393B16552AEE}" type="presParOf" srcId="{DC39BCB8-120C-4CD7-963E-5D4BEE266500}" destId="{DE797BD3-6534-4067-84D5-F50AAF5562F9}" srcOrd="4" destOrd="0" presId="urn:microsoft.com/office/officeart/2005/8/layout/lProcess2"/>
    <dgm:cxn modelId="{7CEA5326-FA10-466B-9A0C-3B4F230C8D0A}" type="presParOf" srcId="{DE797BD3-6534-4067-84D5-F50AAF5562F9}" destId="{52089A99-A594-4C90-8685-62FBC1FF9D10}" srcOrd="0" destOrd="4" presId="urn:microsoft.com/office/officeart/2005/8/layout/lProcess2"/>
    <dgm:cxn modelId="{84B0E3EF-537F-4BAB-ACF6-895715A5CAA7}" type="presOf" srcId="{C10A9DC2-93BF-48E4-A588-DC531E40A874}" destId="{52089A99-A594-4C90-8685-62FBC1FF9D10}" srcOrd="0" destOrd="0" presId="urn:microsoft.com/office/officeart/2005/8/layout/lProcess2"/>
    <dgm:cxn modelId="{C7D467C8-0ACE-4B6A-8D31-016543E5D400}" type="presParOf" srcId="{DE797BD3-6534-4067-84D5-F50AAF5562F9}" destId="{40E454C9-DA53-46F7-9DD8-EE56CD699153}" srcOrd="1" destOrd="4" presId="urn:microsoft.com/office/officeart/2005/8/layout/lProcess2"/>
    <dgm:cxn modelId="{A5CB3E30-AD5C-45F4-9BAE-7204BD9A4DF2}" type="presOf" srcId="{C10A9DC2-93BF-48E4-A588-DC531E40A874}" destId="{40E454C9-DA53-46F7-9DD8-EE56CD699153}" srcOrd="1" destOrd="0" presId="urn:microsoft.com/office/officeart/2005/8/layout/lProcess2"/>
    <dgm:cxn modelId="{CD059CD9-D66E-4952-9F13-3E9CA92680AC}" type="presParOf" srcId="{DE797BD3-6534-4067-84D5-F50AAF5562F9}" destId="{987BE44D-67F7-4406-9A95-645F8B96E939}" srcOrd="2" destOrd="4" presId="urn:microsoft.com/office/officeart/2005/8/layout/lProcess2"/>
    <dgm:cxn modelId="{3B0B31D0-1CE3-4E6F-B41A-90A2031171DE}" type="presParOf" srcId="{987BE44D-67F7-4406-9A95-645F8B96E939}" destId="{12C07C43-392C-4862-A1F4-2B6EDF2CB255}" srcOrd="0" destOrd="2" presId="urn:microsoft.com/office/officeart/2005/8/layout/lProcess2"/>
    <dgm:cxn modelId="{E9398F26-F58E-45A8-A668-4561C4874F2A}" type="presParOf" srcId="{12C07C43-392C-4862-A1F4-2B6EDF2CB255}" destId="{07DABA32-F028-498D-A203-3708FD287FB1}" srcOrd="0" destOrd="0" presId="urn:microsoft.com/office/officeart/2005/8/layout/lProcess2"/>
    <dgm:cxn modelId="{38907217-9E14-4A8A-B338-5D6895CDA1FC}" type="presOf" srcId="{56B97A4D-F3AB-4E04-95A4-D76C96DAD6E3}" destId="{07DABA32-F028-498D-A203-3708FD287FB1}" srcOrd="0" destOrd="0" presId="urn:microsoft.com/office/officeart/2005/8/layout/lProcess2"/>
    <dgm:cxn modelId="{CF467394-B9A5-4266-A2D4-C33190A094BD}" type="presParOf" srcId="{DC39BCB8-120C-4CD7-963E-5D4BEE266500}" destId="{85BC4D4D-F9D4-4EB4-B7DA-2F5B49B45ECA}" srcOrd="5" destOrd="0" presId="urn:microsoft.com/office/officeart/2005/8/layout/lProcess2"/>
    <dgm:cxn modelId="{655BFAED-D082-4A29-AC1C-1D8AA4EEC24A}" type="presParOf" srcId="{DC39BCB8-120C-4CD7-963E-5D4BEE266500}" destId="{DA74F403-E969-4206-A01A-A32831F76C44}" srcOrd="6" destOrd="0" presId="urn:microsoft.com/office/officeart/2005/8/layout/lProcess2"/>
    <dgm:cxn modelId="{A479F505-2FA2-4C30-821E-091A138832B9}" type="presParOf" srcId="{DA74F403-E969-4206-A01A-A32831F76C44}" destId="{4CEE0322-CAEC-4F4A-8A41-4E88C01403D7}" srcOrd="0" destOrd="6" presId="urn:microsoft.com/office/officeart/2005/8/layout/lProcess2"/>
    <dgm:cxn modelId="{F46DDF26-5252-4B55-84A6-B0309553282E}" type="presOf" srcId="{4CC247CF-5D2D-4E72-9810-9F18FAD71646}" destId="{4CEE0322-CAEC-4F4A-8A41-4E88C01403D7}" srcOrd="0" destOrd="0" presId="urn:microsoft.com/office/officeart/2005/8/layout/lProcess2"/>
    <dgm:cxn modelId="{EB9FD873-1A44-4D8E-B027-FE9F7D131D2C}" type="presParOf" srcId="{DA74F403-E969-4206-A01A-A32831F76C44}" destId="{5C3911F7-CC3E-419D-B0E1-0308C27D3FA0}" srcOrd="1" destOrd="6" presId="urn:microsoft.com/office/officeart/2005/8/layout/lProcess2"/>
    <dgm:cxn modelId="{AE1F99DD-D081-4D8E-A825-2518E0A9636B}" type="presOf" srcId="{4CC247CF-5D2D-4E72-9810-9F18FAD71646}" destId="{5C3911F7-CC3E-419D-B0E1-0308C27D3FA0}" srcOrd="1" destOrd="0" presId="urn:microsoft.com/office/officeart/2005/8/layout/lProcess2"/>
    <dgm:cxn modelId="{4D341860-F1FF-4872-9B37-8EFFC967720A}" type="presParOf" srcId="{DA74F403-E969-4206-A01A-A32831F76C44}" destId="{A490A443-00DF-40BC-8040-269ADC535446}" srcOrd="2" destOrd="6" presId="urn:microsoft.com/office/officeart/2005/8/layout/lProcess2"/>
    <dgm:cxn modelId="{1ECD72BE-DFFD-4497-BA8C-AF868748341D}" type="presParOf" srcId="{A490A443-00DF-40BC-8040-269ADC535446}" destId="{EAF78349-4F79-4F4B-BCB2-E3B05E2BB11C}" srcOrd="0" destOrd="2" presId="urn:microsoft.com/office/officeart/2005/8/layout/lProcess2"/>
    <dgm:cxn modelId="{2BCDEE7D-6E25-4CC2-99FA-0536F23CE551}" type="presParOf" srcId="{EAF78349-4F79-4F4B-BCB2-E3B05E2BB11C}" destId="{4959A1FE-F6CC-4531-A504-A6E298441CF4}" srcOrd="0" destOrd="0" presId="urn:microsoft.com/office/officeart/2005/8/layout/lProcess2"/>
    <dgm:cxn modelId="{0F710DFC-CDF9-41AA-9460-843850D3BE2F}" type="presOf" srcId="{BF032C4E-C15A-4827-A409-1F0B6AB8CA9D}" destId="{4959A1FE-F6CC-4531-A504-A6E298441CF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搜索引擎基础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C0609516-BBC6-4134-A72D-D9086E625E3F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C0609516-BBC6-4134-A72D-D9086E625E3F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C1B14A-208B-407A-BB73-8AA36D745F7E}">
      <dgm:prSet phldrT="[文本]" phldr="0" custT="1"/>
      <dgm:spPr>
        <a:solidFill>
          <a:schemeClr val="accent4">
            <a:lumMod val="7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</a:rPr>
            <a:t>搜索引擎核心流程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</a:rPr>
            <a:t>爬虫系统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</a:rPr>
            <a:t>网页分析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</a:rPr>
            <a:t>中文处理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1A601972-5CA0-4165-9923-563E79E55454}" cxnId="{13E53DEA-27D2-4018-8225-D9EBB0F7D2F8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13E53DEA-27D2-4018-8225-D9EBB0F7D2F8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0A9DC2-93BF-48E4-A588-DC531E40A874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搜索索引系统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22E8EF-C192-4C19-90D5-05B7F5972F8B}" cxnId="{05F20F13-A64A-49D9-A03B-37FA3F5DA9BB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05F20F13-A64A-49D9-A03B-37FA3F5DA9BB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chemeClr val="accent3">
            <a:lumMod val="7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索引系统核心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倒排表的结构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倒排表构建和管理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AACFFF93-8CFE-4773-912D-965A2FDF348D}" cxnId="{C6E03A7D-E04B-4A0C-837B-465FB0CEF18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C6E03A7D-E04B-4A0C-837B-465FB0CEF18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搜索排序系统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E370C4D3-5071-4792-A41B-42B07B478E76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E370C4D3-5071-4792-A41B-42B07B478E76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chemeClr val="accent6">
            <a:lumMod val="50000"/>
          </a:schemeClr>
        </a:solidFill>
      </dgm:spPr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搜索的核心流程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搜索结果相关性排序算法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67D113CA-9A46-4D92-91A7-7CA4E65E445F}" cxnId="{9DA36CAE-DAB3-47F2-8646-7BC4EA71CA58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9DA36CAE-DAB3-47F2-8646-7BC4EA71CA58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B11AA87-979E-4734-8CEF-FB7F5BBB6E67}" type="pres">
      <dgm:prSet presAssocID="{A1C1B14A-208B-407A-BB73-8AA36D745F7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4959A1FE-F6CC-4531-A504-A6E298441CF4}" type="pres">
      <dgm:prSet presAssocID="{BF032C4E-C15A-4827-A409-1F0B6AB8CA9D}" presName="childNode" presStyleLbl="node1" presStyleIdx="2" presStyleCnt="3" custScaleX="114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0609516-BBC6-4134-A72D-D9086E625E3F}" srcId="{CB7A79C1-046B-429D-8477-230BCAFE088A}" destId="{D2058FF6-DA95-45F7-8B3C-89BA126421AD}" srcOrd="0" destOrd="0" parTransId="{F85DF64D-F64E-47B2-A77E-B5E370674D51}" sibTransId="{B0EF9B39-C8CE-45A2-AD4F-9A2026DB4FD5}"/>
    <dgm:cxn modelId="{13E53DEA-27D2-4018-8225-D9EBB0F7D2F8}" srcId="{D2058FF6-DA95-45F7-8B3C-89BA126421AD}" destId="{A1C1B14A-208B-407A-BB73-8AA36D745F7E}" srcOrd="0" destOrd="0" parTransId="{1A601972-5CA0-4165-9923-563E79E55454}" sibTransId="{7CDF080F-D352-4AED-B91B-6176EB793E57}"/>
    <dgm:cxn modelId="{05F20F13-A64A-49D9-A03B-37FA3F5DA9BB}" srcId="{CB7A79C1-046B-429D-8477-230BCAFE088A}" destId="{C10A9DC2-93BF-48E4-A588-DC531E40A874}" srcOrd="1" destOrd="0" parTransId="{F422E8EF-C192-4C19-90D5-05B7F5972F8B}" sibTransId="{C0D39A9D-A181-4542-8B07-50A0645E062F}"/>
    <dgm:cxn modelId="{C6E03A7D-E04B-4A0C-837B-465FB0CEF187}" srcId="{C10A9DC2-93BF-48E4-A588-DC531E40A874}" destId="{56B97A4D-F3AB-4E04-95A4-D76C96DAD6E3}" srcOrd="0" destOrd="1" parTransId="{AACFFF93-8CFE-4773-912D-965A2FDF348D}" sibTransId="{4862069C-A08F-4C9B-BF24-FBF6374387A2}"/>
    <dgm:cxn modelId="{E370C4D3-5071-4792-A41B-42B07B478E76}" srcId="{CB7A79C1-046B-429D-8477-230BCAFE088A}" destId="{4CC247CF-5D2D-4E72-9810-9F18FAD71646}" srcOrd="2" destOrd="0" parTransId="{16935CBE-63BA-4BC2-985D-8DE33E3FB4AD}" sibTransId="{511A9C48-DF39-49D3-87FA-5434D6D26622}"/>
    <dgm:cxn modelId="{9DA36CAE-DAB3-47F2-8646-7BC4EA71CA58}" srcId="{4CC247CF-5D2D-4E72-9810-9F18FAD71646}" destId="{BF032C4E-C15A-4827-A409-1F0B6AB8CA9D}" srcOrd="0" destOrd="2" parTransId="{67D113CA-9A46-4D92-91A7-7CA4E65E445F}" sibTransId="{C430AF84-80D9-4120-9DF8-9C8159C469D3}"/>
    <dgm:cxn modelId="{B8BC26D0-C00F-4002-9D69-BDA1C12B677A}" type="presOf" srcId="{CB7A79C1-046B-429D-8477-230BCAFE088A}" destId="{DC39BCB8-120C-4CD7-963E-5D4BEE266500}" srcOrd="0" destOrd="0" presId="urn:microsoft.com/office/officeart/2005/8/layout/lProcess2"/>
    <dgm:cxn modelId="{F5E24226-EF66-4C87-B119-04188A518642}" type="presParOf" srcId="{DC39BCB8-120C-4CD7-963E-5D4BEE266500}" destId="{5EBBFA1F-7C88-4E08-8558-79EF9DB41C7A}" srcOrd="0" destOrd="0" presId="urn:microsoft.com/office/officeart/2005/8/layout/lProcess2"/>
    <dgm:cxn modelId="{C3DB68B2-93A6-494C-ACD2-237352074FBD}" type="presParOf" srcId="{5EBBFA1F-7C88-4E08-8558-79EF9DB41C7A}" destId="{776DD399-9EAB-4465-BD52-CAA7A1FE7FCF}" srcOrd="0" destOrd="0" presId="urn:microsoft.com/office/officeart/2005/8/layout/lProcess2"/>
    <dgm:cxn modelId="{6AD7501F-E754-4B9B-ADFC-781921BC0666}" type="presOf" srcId="{D2058FF6-DA95-45F7-8B3C-89BA126421AD}" destId="{776DD399-9EAB-4465-BD52-CAA7A1FE7FCF}" srcOrd="0" destOrd="0" presId="urn:microsoft.com/office/officeart/2005/8/layout/lProcess2"/>
    <dgm:cxn modelId="{F921108C-0FA5-4023-BF43-179E28B516D6}" type="presParOf" srcId="{5EBBFA1F-7C88-4E08-8558-79EF9DB41C7A}" destId="{8313BFDD-0F16-429C-BFF1-7F11B7A52432}" srcOrd="1" destOrd="0" presId="urn:microsoft.com/office/officeart/2005/8/layout/lProcess2"/>
    <dgm:cxn modelId="{705AE5D2-98CB-4C6F-B7C4-305BBDF7C61B}" type="presOf" srcId="{D2058FF6-DA95-45F7-8B3C-89BA126421AD}" destId="{8313BFDD-0F16-429C-BFF1-7F11B7A52432}" srcOrd="1" destOrd="0" presId="urn:microsoft.com/office/officeart/2005/8/layout/lProcess2"/>
    <dgm:cxn modelId="{87E1DD58-D73B-4B67-9097-CC059F747402}" type="presParOf" srcId="{5EBBFA1F-7C88-4E08-8558-79EF9DB41C7A}" destId="{21E3B565-0C09-46A8-A5B9-5BDE8E98E01D}" srcOrd="2" destOrd="0" presId="urn:microsoft.com/office/officeart/2005/8/layout/lProcess2"/>
    <dgm:cxn modelId="{03F9449E-2B3C-43F4-802E-C54F49AE8E19}" type="presParOf" srcId="{21E3B565-0C09-46A8-A5B9-5BDE8E98E01D}" destId="{70EAC82D-8D30-4D19-AB62-A47E5170C5E1}" srcOrd="0" destOrd="2" presId="urn:microsoft.com/office/officeart/2005/8/layout/lProcess2"/>
    <dgm:cxn modelId="{B565F6C2-1DCB-4E41-975A-37F25063E1DD}" type="presParOf" srcId="{70EAC82D-8D30-4D19-AB62-A47E5170C5E1}" destId="{8B11AA87-979E-4734-8CEF-FB7F5BBB6E67}" srcOrd="0" destOrd="0" presId="urn:microsoft.com/office/officeart/2005/8/layout/lProcess2"/>
    <dgm:cxn modelId="{1EF1D4DC-23A8-465A-BA60-3BAAFD5A2C35}" type="presOf" srcId="{A1C1B14A-208B-407A-BB73-8AA36D745F7E}" destId="{8B11AA87-979E-4734-8CEF-FB7F5BBB6E67}" srcOrd="0" destOrd="0" presId="urn:microsoft.com/office/officeart/2005/8/layout/lProcess2"/>
    <dgm:cxn modelId="{71399E77-4FA7-4E4F-A68F-600D8ED97E0C}" type="presParOf" srcId="{DC39BCB8-120C-4CD7-963E-5D4BEE266500}" destId="{04F77725-4A09-4496-BBC8-5E619895B852}" srcOrd="1" destOrd="0" presId="urn:microsoft.com/office/officeart/2005/8/layout/lProcess2"/>
    <dgm:cxn modelId="{291707DA-90F0-4DC1-B3AB-B11D6CB86FC3}" type="presParOf" srcId="{DC39BCB8-120C-4CD7-963E-5D4BEE266500}" destId="{DE797BD3-6534-4067-84D5-F50AAF5562F9}" srcOrd="2" destOrd="0" presId="urn:microsoft.com/office/officeart/2005/8/layout/lProcess2"/>
    <dgm:cxn modelId="{7410D056-69AE-4FCA-9D4A-2F5CB9312BFA}" type="presParOf" srcId="{DE797BD3-6534-4067-84D5-F50AAF5562F9}" destId="{52089A99-A594-4C90-8685-62FBC1FF9D10}" srcOrd="0" destOrd="2" presId="urn:microsoft.com/office/officeart/2005/8/layout/lProcess2"/>
    <dgm:cxn modelId="{00523E66-CF00-490C-AEFC-F355E8930C10}" type="presOf" srcId="{C10A9DC2-93BF-48E4-A588-DC531E40A874}" destId="{52089A99-A594-4C90-8685-62FBC1FF9D10}" srcOrd="0" destOrd="0" presId="urn:microsoft.com/office/officeart/2005/8/layout/lProcess2"/>
    <dgm:cxn modelId="{BFDB07E6-A39B-4633-96A7-C49F6129FFA7}" type="presParOf" srcId="{DE797BD3-6534-4067-84D5-F50AAF5562F9}" destId="{40E454C9-DA53-46F7-9DD8-EE56CD699153}" srcOrd="1" destOrd="2" presId="urn:microsoft.com/office/officeart/2005/8/layout/lProcess2"/>
    <dgm:cxn modelId="{E74AEEFF-999F-414A-B8BA-69190731CD87}" type="presOf" srcId="{C10A9DC2-93BF-48E4-A588-DC531E40A874}" destId="{40E454C9-DA53-46F7-9DD8-EE56CD699153}" srcOrd="1" destOrd="0" presId="urn:microsoft.com/office/officeart/2005/8/layout/lProcess2"/>
    <dgm:cxn modelId="{ABC590F4-02A7-451D-A70D-E8F5E73FB43E}" type="presParOf" srcId="{DE797BD3-6534-4067-84D5-F50AAF5562F9}" destId="{987BE44D-67F7-4406-9A95-645F8B96E939}" srcOrd="2" destOrd="2" presId="urn:microsoft.com/office/officeart/2005/8/layout/lProcess2"/>
    <dgm:cxn modelId="{D3F17972-812F-40B2-9D71-15AFA7FC5F6A}" type="presParOf" srcId="{987BE44D-67F7-4406-9A95-645F8B96E939}" destId="{12C07C43-392C-4862-A1F4-2B6EDF2CB255}" srcOrd="0" destOrd="2" presId="urn:microsoft.com/office/officeart/2005/8/layout/lProcess2"/>
    <dgm:cxn modelId="{EADF53BB-8B98-4B99-93E2-3E9DD437555D}" type="presParOf" srcId="{12C07C43-392C-4862-A1F4-2B6EDF2CB255}" destId="{07DABA32-F028-498D-A203-3708FD287FB1}" srcOrd="0" destOrd="0" presId="urn:microsoft.com/office/officeart/2005/8/layout/lProcess2"/>
    <dgm:cxn modelId="{C4FA40AF-1BB0-4D18-AE9B-4B89F004D1DB}" type="presOf" srcId="{56B97A4D-F3AB-4E04-95A4-D76C96DAD6E3}" destId="{07DABA32-F028-498D-A203-3708FD287FB1}" srcOrd="0" destOrd="0" presId="urn:microsoft.com/office/officeart/2005/8/layout/lProcess2"/>
    <dgm:cxn modelId="{A87F06FD-7B81-4B30-8E70-51CE7A4C7262}" type="presParOf" srcId="{DC39BCB8-120C-4CD7-963E-5D4BEE266500}" destId="{85BC4D4D-F9D4-4EB4-B7DA-2F5B49B45ECA}" srcOrd="3" destOrd="0" presId="urn:microsoft.com/office/officeart/2005/8/layout/lProcess2"/>
    <dgm:cxn modelId="{04AE5927-C0D5-4DF1-842B-8CF3DC24F827}" type="presParOf" srcId="{DC39BCB8-120C-4CD7-963E-5D4BEE266500}" destId="{DA74F403-E969-4206-A01A-A32831F76C44}" srcOrd="4" destOrd="0" presId="urn:microsoft.com/office/officeart/2005/8/layout/lProcess2"/>
    <dgm:cxn modelId="{3CB98912-7F02-48A4-81E8-1497051B9A44}" type="presParOf" srcId="{DA74F403-E969-4206-A01A-A32831F76C44}" destId="{4CEE0322-CAEC-4F4A-8A41-4E88C01403D7}" srcOrd="0" destOrd="4" presId="urn:microsoft.com/office/officeart/2005/8/layout/lProcess2"/>
    <dgm:cxn modelId="{1D909101-DC05-41EC-98D6-EF2B93F5A839}" type="presOf" srcId="{4CC247CF-5D2D-4E72-9810-9F18FAD71646}" destId="{4CEE0322-CAEC-4F4A-8A41-4E88C01403D7}" srcOrd="0" destOrd="0" presId="urn:microsoft.com/office/officeart/2005/8/layout/lProcess2"/>
    <dgm:cxn modelId="{02D2CD2C-3269-4F60-9441-805F9782435A}" type="presParOf" srcId="{DA74F403-E969-4206-A01A-A32831F76C44}" destId="{5C3911F7-CC3E-419D-B0E1-0308C27D3FA0}" srcOrd="1" destOrd="4" presId="urn:microsoft.com/office/officeart/2005/8/layout/lProcess2"/>
    <dgm:cxn modelId="{90656561-56D0-43E6-9238-FD57EF899D6E}" type="presOf" srcId="{4CC247CF-5D2D-4E72-9810-9F18FAD71646}" destId="{5C3911F7-CC3E-419D-B0E1-0308C27D3FA0}" srcOrd="1" destOrd="0" presId="urn:microsoft.com/office/officeart/2005/8/layout/lProcess2"/>
    <dgm:cxn modelId="{A16BAB03-0F79-4452-AEE6-8FFAADBF2173}" type="presParOf" srcId="{DA74F403-E969-4206-A01A-A32831F76C44}" destId="{A490A443-00DF-40BC-8040-269ADC535446}" srcOrd="2" destOrd="4" presId="urn:microsoft.com/office/officeart/2005/8/layout/lProcess2"/>
    <dgm:cxn modelId="{753D9C16-21FE-484D-B1D5-0D053E970F3C}" type="presParOf" srcId="{A490A443-00DF-40BC-8040-269ADC535446}" destId="{EAF78349-4F79-4F4B-BCB2-E3B05E2BB11C}" srcOrd="0" destOrd="2" presId="urn:microsoft.com/office/officeart/2005/8/layout/lProcess2"/>
    <dgm:cxn modelId="{EA3F6877-519A-4374-B86B-7FBB7166E9B6}" type="presParOf" srcId="{EAF78349-4F79-4F4B-BCB2-E3B05E2BB11C}" destId="{4959A1FE-F6CC-4531-A504-A6E298441CF4}" srcOrd="0" destOrd="0" presId="urn:microsoft.com/office/officeart/2005/8/layout/lProcess2"/>
    <dgm:cxn modelId="{B8146C77-0303-4B18-8BF9-FD327A3F95AF}" type="presOf" srcId="{BF032C4E-C15A-4827-A409-1F0B6AB8CA9D}" destId="{4959A1FE-F6CC-4531-A504-A6E298441CF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custT="1"/>
      <dgm:spPr/>
      <dgm:t>
        <a:bodyPr/>
        <a:lstStyle/>
        <a:p>
          <a: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DB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4AFA40FE-7EF7-42AD-9762-F8C433337D5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4AFA40FE-7EF7-42AD-9762-F8C433337D5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C1B14A-208B-407A-BB73-8AA36D745F7E}">
      <dgm:prSet phldrT="[文本]" phldr="0" custT="1"/>
      <dgm:spPr>
        <a:solidFill>
          <a:srgbClr val="4F81BD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Oracle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MySQL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SQL Server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1A601972-5CA0-4165-9923-563E79E55454}" cxnId="{DB44E153-72E5-4DAD-BB47-DC9CCEEB0B14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DB44E153-72E5-4DAD-BB47-DC9CCEEB0B14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D10405-6F98-40B2-8E6E-1301859B0DA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LevelDB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Redis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MongoDB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NoSQL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DA14C654-5D7F-46BF-9EB8-728FE2ACB121}" cxnId="{5C5DB61A-532C-44A0-93F8-86225A77AA96}" type="parTrans">
      <dgm:prSet/>
      <dgm:spPr/>
      <dgm:t>
        <a:bodyPr/>
        <a:lstStyle/>
        <a:p>
          <a:endParaRPr lang="zh-CN" altLang="en-US"/>
        </a:p>
      </dgm:t>
    </dgm:pt>
    <dgm:pt modelId="{4670235A-4142-4F5E-84EE-F25254A0D5F6}" cxnId="{5C5DB61A-532C-44A0-93F8-86225A77AA96}" type="sibTrans">
      <dgm:prSet/>
      <dgm:spPr/>
      <dgm:t>
        <a:bodyPr/>
        <a:lstStyle/>
        <a:p>
          <a:endParaRPr lang="zh-CN" altLang="en-US"/>
        </a:p>
      </dgm:t>
    </dgm:pt>
    <dgm:pt modelId="{C10A9DC2-93BF-48E4-A588-DC531E40A874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22E8EF-C192-4C19-90D5-05B7F5972F8B}" cxnId="{237D7D6F-73D3-4B48-A9A2-230B85F14C1D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237D7D6F-73D3-4B48-A9A2-230B85F14C1D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只支持某种特定场景数据查找，部分存储容量有限</a:t>
          </a:r>
          <a:endParaRPr lang="zh-CN" altLang="en-US" sz="14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AACFFF93-8CFE-4773-912D-965A2FDF348D}" cxnId="{A4C27B96-A163-46BB-8B75-68D078D487A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A4C27B96-A163-46BB-8B75-68D078D487A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F300F8-16CA-438C-8FEF-29AD6877F181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部分数据库无法支持全文检索功能；无法高效率进行检查查询和排序工作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E969AF92-91FF-46C7-B004-ED0FF373DA0B}" cxnId="{446BE588-35FF-4D1B-8A74-D0858A505FEB}" type="parTrans">
      <dgm:prSet/>
      <dgm:spPr/>
      <dgm:t>
        <a:bodyPr/>
        <a:lstStyle/>
        <a:p>
          <a:endParaRPr lang="zh-CN" altLang="en-US"/>
        </a:p>
      </dgm:t>
    </dgm:pt>
    <dgm:pt modelId="{B83413C9-BC54-4824-82A3-FA228D61C982}" cxnId="{446BE588-35FF-4D1B-8A74-D0858A505FEB}" type="sibTrans">
      <dgm:prSet/>
      <dgm:spPr/>
      <dgm:t>
        <a:bodyPr/>
        <a:lstStyle/>
        <a:p>
          <a:endParaRPr lang="zh-CN" altLang="en-US"/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原因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BB6DD7C5-B6FB-464D-96CB-4F8C154344D1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BB6DD7C5-B6FB-464D-96CB-4F8C154344D1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rgbClr val="D99694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数据库存储方式和索引方式：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B+Tree/Hash/LSM Tree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67D113CA-9A46-4D92-91A7-7CA4E65E445F}" cxnId="{9697F8E9-5497-4184-9581-C2393201B82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9697F8E9-5497-4184-9581-C2393201B823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51C418-3A25-4F63-995C-797671A80E56}">
      <dgm:prSet phldrT="[文本]" phldr="0" custT="1"/>
      <dgm:spPr>
        <a:solidFill>
          <a:schemeClr val="accent2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数据库本身架构的局限性和应用场景完全不同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DFE0CCE3-1FF8-4F29-88A6-633EF545A1E6}" cxnId="{195EC233-C8CE-4F23-83DB-D5428B2F27FB}" type="parTrans">
      <dgm:prSet/>
      <dgm:spPr/>
      <dgm:t>
        <a:bodyPr/>
        <a:lstStyle/>
        <a:p>
          <a:endParaRPr lang="zh-CN" altLang="en-US"/>
        </a:p>
      </dgm:t>
    </dgm:pt>
    <dgm:pt modelId="{87BAFAD4-73ED-499E-B3BB-0C13B8476A84}" cxnId="{195EC233-C8CE-4F23-83DB-D5428B2F27FB}" type="sibTrans">
      <dgm:prSet/>
      <dgm:spPr/>
      <dgm:t>
        <a:bodyPr/>
        <a:lstStyle/>
        <a:p>
          <a:endParaRPr lang="zh-CN" altLang="en-US"/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B11AA87-979E-4734-8CEF-FB7F5BBB6E67}" type="pres">
      <dgm:prSet presAssocID="{A1C1B14A-208B-407A-BB73-8AA36D745F7E}" presName="childNode" presStyleLbl="node1" presStyleIdx="0" presStyleCnt="6" custLinFactNeighborX="878" custLinFactNeighborY="-80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BA1678-015D-4CC2-B05A-52B9AB381F88}" type="pres">
      <dgm:prSet presAssocID="{A1C1B14A-208B-407A-BB73-8AA36D745F7E}" presName="aSpace2" presStyleCnt="0"/>
      <dgm:spPr/>
    </dgm:pt>
    <dgm:pt modelId="{33E72AE4-729A-4C0D-881B-5E7D2338C19B}" type="pres">
      <dgm:prSet presAssocID="{1CD10405-6F98-40B2-8E6E-1301859B0DA4}" presName="childNode" presStyleLbl="node1" presStyleIdx="1" presStyleCnt="6" custLinFactNeighborX="878" custLinFactNeighborY="-323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2" presStyleCnt="6" custLinFactY="97745" custLinFactNeighborX="3460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76150A-CEAF-4B40-B86F-A6799A4464C7}" type="pres">
      <dgm:prSet presAssocID="{56B97A4D-F3AB-4E04-95A4-D76C96DAD6E3}" presName="aSpace2" presStyleCnt="0"/>
      <dgm:spPr/>
    </dgm:pt>
    <dgm:pt modelId="{1F0A6D3F-F079-4FB8-98D2-EC5482A6F538}" type="pres">
      <dgm:prSet presAssocID="{FEF300F8-16CA-438C-8FEF-29AD6877F181}" presName="childNode" presStyleLbl="node1" presStyleIdx="3" presStyleCnt="6" custLinFactY="-100000" custLinFactNeighborX="3460" custLinFactNeighborY="-16614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4959A1FE-F6CC-4531-A504-A6E298441CF4}" type="pres">
      <dgm:prSet presAssocID="{BF032C4E-C15A-4827-A409-1F0B6AB8CA9D}" presName="childNode" presStyleLbl="node1" presStyleIdx="4" presStyleCnt="6" custScaleX="114270" custLinFactNeighborX="692" custLinFactNeighborY="-565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819A3E-F1D5-42FE-8F7E-927DD209B7B2}" type="pres">
      <dgm:prSet presAssocID="{BF032C4E-C15A-4827-A409-1F0B6AB8CA9D}" presName="aSpace2" presStyleCnt="0"/>
      <dgm:spPr/>
    </dgm:pt>
    <dgm:pt modelId="{775716E2-8A05-4E40-9C4C-6604B9DBAF2A}" type="pres">
      <dgm:prSet presAssocID="{7F51C418-3A25-4F63-995C-797671A80E56}" presName="childNode" presStyleLbl="node1" presStyleIdx="5" presStyleCnt="6" custScaleX="106844" custLinFactNeighborX="3460" custLinFactNeighborY="-242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FA40FE-7EF7-42AD-9762-F8C433337D52}" srcId="{CB7A79C1-046B-429D-8477-230BCAFE088A}" destId="{D2058FF6-DA95-45F7-8B3C-89BA126421AD}" srcOrd="0" destOrd="0" parTransId="{F85DF64D-F64E-47B2-A77E-B5E370674D51}" sibTransId="{B0EF9B39-C8CE-45A2-AD4F-9A2026DB4FD5}"/>
    <dgm:cxn modelId="{DB44E153-72E5-4DAD-BB47-DC9CCEEB0B14}" srcId="{D2058FF6-DA95-45F7-8B3C-89BA126421AD}" destId="{A1C1B14A-208B-407A-BB73-8AA36D745F7E}" srcOrd="0" destOrd="0" parTransId="{1A601972-5CA0-4165-9923-563E79E55454}" sibTransId="{7CDF080F-D352-4AED-B91B-6176EB793E57}"/>
    <dgm:cxn modelId="{5C5DB61A-532C-44A0-93F8-86225A77AA96}" srcId="{D2058FF6-DA95-45F7-8B3C-89BA126421AD}" destId="{1CD10405-6F98-40B2-8E6E-1301859B0DA4}" srcOrd="1" destOrd="0" parTransId="{DA14C654-5D7F-46BF-9EB8-728FE2ACB121}" sibTransId="{4670235A-4142-4F5E-84EE-F25254A0D5F6}"/>
    <dgm:cxn modelId="{237D7D6F-73D3-4B48-A9A2-230B85F14C1D}" srcId="{CB7A79C1-046B-429D-8477-230BCAFE088A}" destId="{C10A9DC2-93BF-48E4-A588-DC531E40A874}" srcOrd="1" destOrd="0" parTransId="{F422E8EF-C192-4C19-90D5-05B7F5972F8B}" sibTransId="{C0D39A9D-A181-4542-8B07-50A0645E062F}"/>
    <dgm:cxn modelId="{A4C27B96-A163-46BB-8B75-68D078D487A2}" srcId="{C10A9DC2-93BF-48E4-A588-DC531E40A874}" destId="{56B97A4D-F3AB-4E04-95A4-D76C96DAD6E3}" srcOrd="0" destOrd="1" parTransId="{AACFFF93-8CFE-4773-912D-965A2FDF348D}" sibTransId="{4862069C-A08F-4C9B-BF24-FBF6374387A2}"/>
    <dgm:cxn modelId="{446BE588-35FF-4D1B-8A74-D0858A505FEB}" srcId="{C10A9DC2-93BF-48E4-A588-DC531E40A874}" destId="{FEF300F8-16CA-438C-8FEF-29AD6877F181}" srcOrd="1" destOrd="1" parTransId="{E969AF92-91FF-46C7-B004-ED0FF373DA0B}" sibTransId="{B83413C9-BC54-4824-82A3-FA228D61C982}"/>
    <dgm:cxn modelId="{BB6DD7C5-B6FB-464D-96CB-4F8C154344D1}" srcId="{CB7A79C1-046B-429D-8477-230BCAFE088A}" destId="{4CC247CF-5D2D-4E72-9810-9F18FAD71646}" srcOrd="2" destOrd="0" parTransId="{16935CBE-63BA-4BC2-985D-8DE33E3FB4AD}" sibTransId="{511A9C48-DF39-49D3-87FA-5434D6D26622}"/>
    <dgm:cxn modelId="{9697F8E9-5497-4184-9581-C2393201B823}" srcId="{4CC247CF-5D2D-4E72-9810-9F18FAD71646}" destId="{BF032C4E-C15A-4827-A409-1F0B6AB8CA9D}" srcOrd="0" destOrd="2" parTransId="{67D113CA-9A46-4D92-91A7-7CA4E65E445F}" sibTransId="{C430AF84-80D9-4120-9DF8-9C8159C469D3}"/>
    <dgm:cxn modelId="{195EC233-C8CE-4F23-83DB-D5428B2F27FB}" srcId="{4CC247CF-5D2D-4E72-9810-9F18FAD71646}" destId="{7F51C418-3A25-4F63-995C-797671A80E56}" srcOrd="1" destOrd="2" parTransId="{DFE0CCE3-1FF8-4F29-88A6-633EF545A1E6}" sibTransId="{87BAFAD4-73ED-499E-B3BB-0C13B8476A84}"/>
    <dgm:cxn modelId="{BF30AB9C-CABE-4F98-9507-57CF739E5AAC}" type="presOf" srcId="{CB7A79C1-046B-429D-8477-230BCAFE088A}" destId="{DC39BCB8-120C-4CD7-963E-5D4BEE266500}" srcOrd="0" destOrd="0" presId="urn:microsoft.com/office/officeart/2005/8/layout/lProcess2"/>
    <dgm:cxn modelId="{99CC8787-3B78-4E90-B10A-9E5876108FFF}" type="presParOf" srcId="{DC39BCB8-120C-4CD7-963E-5D4BEE266500}" destId="{5EBBFA1F-7C88-4E08-8558-79EF9DB41C7A}" srcOrd="0" destOrd="0" presId="urn:microsoft.com/office/officeart/2005/8/layout/lProcess2"/>
    <dgm:cxn modelId="{0B5EBC77-4BBB-462B-92E9-A5B5BE938254}" type="presParOf" srcId="{5EBBFA1F-7C88-4E08-8558-79EF9DB41C7A}" destId="{776DD399-9EAB-4465-BD52-CAA7A1FE7FCF}" srcOrd="0" destOrd="0" presId="urn:microsoft.com/office/officeart/2005/8/layout/lProcess2"/>
    <dgm:cxn modelId="{E75B4C92-9E07-4B88-86AA-8A01B340ED68}" type="presOf" srcId="{D2058FF6-DA95-45F7-8B3C-89BA126421AD}" destId="{776DD399-9EAB-4465-BD52-CAA7A1FE7FCF}" srcOrd="0" destOrd="0" presId="urn:microsoft.com/office/officeart/2005/8/layout/lProcess2"/>
    <dgm:cxn modelId="{BEA60662-B0EF-487D-8F42-E24E6AB4A9F2}" type="presParOf" srcId="{5EBBFA1F-7C88-4E08-8558-79EF9DB41C7A}" destId="{8313BFDD-0F16-429C-BFF1-7F11B7A52432}" srcOrd="1" destOrd="0" presId="urn:microsoft.com/office/officeart/2005/8/layout/lProcess2"/>
    <dgm:cxn modelId="{7E5B2C50-8E59-459C-81E9-9A167E0ED12B}" type="presOf" srcId="{D2058FF6-DA95-45F7-8B3C-89BA126421AD}" destId="{8313BFDD-0F16-429C-BFF1-7F11B7A52432}" srcOrd="1" destOrd="0" presId="urn:microsoft.com/office/officeart/2005/8/layout/lProcess2"/>
    <dgm:cxn modelId="{9DA9FE39-EB10-4122-9426-C64EF9FB9DBA}" type="presParOf" srcId="{5EBBFA1F-7C88-4E08-8558-79EF9DB41C7A}" destId="{21E3B565-0C09-46A8-A5B9-5BDE8E98E01D}" srcOrd="2" destOrd="0" presId="urn:microsoft.com/office/officeart/2005/8/layout/lProcess2"/>
    <dgm:cxn modelId="{9BAD68FE-1F6F-4838-A5C6-D8E2D7AB7A55}" type="presParOf" srcId="{21E3B565-0C09-46A8-A5B9-5BDE8E98E01D}" destId="{70EAC82D-8D30-4D19-AB62-A47E5170C5E1}" srcOrd="0" destOrd="2" presId="urn:microsoft.com/office/officeart/2005/8/layout/lProcess2"/>
    <dgm:cxn modelId="{238039B9-875E-40CC-B321-C206C655BB21}" type="presParOf" srcId="{70EAC82D-8D30-4D19-AB62-A47E5170C5E1}" destId="{8B11AA87-979E-4734-8CEF-FB7F5BBB6E67}" srcOrd="0" destOrd="0" presId="urn:microsoft.com/office/officeart/2005/8/layout/lProcess2"/>
    <dgm:cxn modelId="{ABC9DF8E-90B7-443E-8E89-329F799AF5BB}" type="presOf" srcId="{A1C1B14A-208B-407A-BB73-8AA36D745F7E}" destId="{8B11AA87-979E-4734-8CEF-FB7F5BBB6E67}" srcOrd="0" destOrd="0" presId="urn:microsoft.com/office/officeart/2005/8/layout/lProcess2"/>
    <dgm:cxn modelId="{6D94377A-ED87-4FEF-8861-FA09718141C5}" type="presParOf" srcId="{70EAC82D-8D30-4D19-AB62-A47E5170C5E1}" destId="{42BA1678-015D-4CC2-B05A-52B9AB381F88}" srcOrd="1" destOrd="0" presId="urn:microsoft.com/office/officeart/2005/8/layout/lProcess2"/>
    <dgm:cxn modelId="{29A56F0F-9710-4557-B0AE-5B66635E151D}" type="presParOf" srcId="{70EAC82D-8D30-4D19-AB62-A47E5170C5E1}" destId="{33E72AE4-729A-4C0D-881B-5E7D2338C19B}" srcOrd="2" destOrd="0" presId="urn:microsoft.com/office/officeart/2005/8/layout/lProcess2"/>
    <dgm:cxn modelId="{35042636-A4C2-40A7-9BD2-559E04551304}" type="presOf" srcId="{1CD10405-6F98-40B2-8E6E-1301859B0DA4}" destId="{33E72AE4-729A-4C0D-881B-5E7D2338C19B}" srcOrd="0" destOrd="0" presId="urn:microsoft.com/office/officeart/2005/8/layout/lProcess2"/>
    <dgm:cxn modelId="{53C6CE21-5559-48CF-94F8-DC7333145F4E}" type="presParOf" srcId="{DC39BCB8-120C-4CD7-963E-5D4BEE266500}" destId="{04F77725-4A09-4496-BBC8-5E619895B852}" srcOrd="1" destOrd="0" presId="urn:microsoft.com/office/officeart/2005/8/layout/lProcess2"/>
    <dgm:cxn modelId="{A7AD1945-B599-47A6-8FB7-AA5F7BCDA165}" type="presParOf" srcId="{DC39BCB8-120C-4CD7-963E-5D4BEE266500}" destId="{DE797BD3-6534-4067-84D5-F50AAF5562F9}" srcOrd="2" destOrd="0" presId="urn:microsoft.com/office/officeart/2005/8/layout/lProcess2"/>
    <dgm:cxn modelId="{890A7B43-7C0E-4EF6-B74F-664F38BDA0BF}" type="presParOf" srcId="{DE797BD3-6534-4067-84D5-F50AAF5562F9}" destId="{52089A99-A594-4C90-8685-62FBC1FF9D10}" srcOrd="0" destOrd="2" presId="urn:microsoft.com/office/officeart/2005/8/layout/lProcess2"/>
    <dgm:cxn modelId="{AAE3CD4E-3D62-4823-BCB2-3D7AD047ADF8}" type="presOf" srcId="{C10A9DC2-93BF-48E4-A588-DC531E40A874}" destId="{52089A99-A594-4C90-8685-62FBC1FF9D10}" srcOrd="0" destOrd="0" presId="urn:microsoft.com/office/officeart/2005/8/layout/lProcess2"/>
    <dgm:cxn modelId="{2D29E8D8-E692-43F3-AE03-EA00FB9273A3}" type="presParOf" srcId="{DE797BD3-6534-4067-84D5-F50AAF5562F9}" destId="{40E454C9-DA53-46F7-9DD8-EE56CD699153}" srcOrd="1" destOrd="2" presId="urn:microsoft.com/office/officeart/2005/8/layout/lProcess2"/>
    <dgm:cxn modelId="{C729BFC9-224E-41C9-AAFC-002EFC585B94}" type="presOf" srcId="{C10A9DC2-93BF-48E4-A588-DC531E40A874}" destId="{40E454C9-DA53-46F7-9DD8-EE56CD699153}" srcOrd="1" destOrd="0" presId="urn:microsoft.com/office/officeart/2005/8/layout/lProcess2"/>
    <dgm:cxn modelId="{FB12CD93-1318-425D-B70D-C07FEC7DF212}" type="presParOf" srcId="{DE797BD3-6534-4067-84D5-F50AAF5562F9}" destId="{987BE44D-67F7-4406-9A95-645F8B96E939}" srcOrd="2" destOrd="2" presId="urn:microsoft.com/office/officeart/2005/8/layout/lProcess2"/>
    <dgm:cxn modelId="{68FC7349-8894-4F13-9FD4-20E7D4B02836}" type="presParOf" srcId="{987BE44D-67F7-4406-9A95-645F8B96E939}" destId="{12C07C43-392C-4862-A1F4-2B6EDF2CB255}" srcOrd="0" destOrd="2" presId="urn:microsoft.com/office/officeart/2005/8/layout/lProcess2"/>
    <dgm:cxn modelId="{0C86DDD3-4560-4A23-A11B-1232AD6E5FC1}" type="presParOf" srcId="{12C07C43-392C-4862-A1F4-2B6EDF2CB255}" destId="{07DABA32-F028-498D-A203-3708FD287FB1}" srcOrd="0" destOrd="0" presId="urn:microsoft.com/office/officeart/2005/8/layout/lProcess2"/>
    <dgm:cxn modelId="{1F13D459-F135-4E3E-848C-440AC1C1931B}" type="presOf" srcId="{56B97A4D-F3AB-4E04-95A4-D76C96DAD6E3}" destId="{07DABA32-F028-498D-A203-3708FD287FB1}" srcOrd="0" destOrd="0" presId="urn:microsoft.com/office/officeart/2005/8/layout/lProcess2"/>
    <dgm:cxn modelId="{FCB37688-7A78-4F8D-8A89-92655FCAD0D5}" type="presParOf" srcId="{12C07C43-392C-4862-A1F4-2B6EDF2CB255}" destId="{2076150A-CEAF-4B40-B86F-A6799A4464C7}" srcOrd="1" destOrd="0" presId="urn:microsoft.com/office/officeart/2005/8/layout/lProcess2"/>
    <dgm:cxn modelId="{1419EAB4-2D1E-4D4E-88A3-25563F27D59D}" type="presParOf" srcId="{12C07C43-392C-4862-A1F4-2B6EDF2CB255}" destId="{1F0A6D3F-F079-4FB8-98D2-EC5482A6F538}" srcOrd="2" destOrd="0" presId="urn:microsoft.com/office/officeart/2005/8/layout/lProcess2"/>
    <dgm:cxn modelId="{7117FBFC-DE32-47D8-841B-86C156B0AFA7}" type="presOf" srcId="{FEF300F8-16CA-438C-8FEF-29AD6877F181}" destId="{1F0A6D3F-F079-4FB8-98D2-EC5482A6F538}" srcOrd="0" destOrd="0" presId="urn:microsoft.com/office/officeart/2005/8/layout/lProcess2"/>
    <dgm:cxn modelId="{ED400BD0-5AA2-441B-9F0B-FEBCCFCC9ED6}" type="presParOf" srcId="{DC39BCB8-120C-4CD7-963E-5D4BEE266500}" destId="{85BC4D4D-F9D4-4EB4-B7DA-2F5B49B45ECA}" srcOrd="3" destOrd="0" presId="urn:microsoft.com/office/officeart/2005/8/layout/lProcess2"/>
    <dgm:cxn modelId="{E861FCCE-8194-42CE-B83B-221E3089A808}" type="presParOf" srcId="{DC39BCB8-120C-4CD7-963E-5D4BEE266500}" destId="{DA74F403-E969-4206-A01A-A32831F76C44}" srcOrd="4" destOrd="0" presId="urn:microsoft.com/office/officeart/2005/8/layout/lProcess2"/>
    <dgm:cxn modelId="{D0458178-437E-48C1-855F-6BFD2AD60BC9}" type="presParOf" srcId="{DA74F403-E969-4206-A01A-A32831F76C44}" destId="{4CEE0322-CAEC-4F4A-8A41-4E88C01403D7}" srcOrd="0" destOrd="4" presId="urn:microsoft.com/office/officeart/2005/8/layout/lProcess2"/>
    <dgm:cxn modelId="{3172D188-1EF6-41D6-92D4-5EB4E1A30573}" type="presOf" srcId="{4CC247CF-5D2D-4E72-9810-9F18FAD71646}" destId="{4CEE0322-CAEC-4F4A-8A41-4E88C01403D7}" srcOrd="0" destOrd="0" presId="urn:microsoft.com/office/officeart/2005/8/layout/lProcess2"/>
    <dgm:cxn modelId="{85CC94FE-F533-44B1-BAFF-34608E09E03F}" type="presParOf" srcId="{DA74F403-E969-4206-A01A-A32831F76C44}" destId="{5C3911F7-CC3E-419D-B0E1-0308C27D3FA0}" srcOrd="1" destOrd="4" presId="urn:microsoft.com/office/officeart/2005/8/layout/lProcess2"/>
    <dgm:cxn modelId="{17D503F3-7D15-493B-BB72-425BA9202708}" type="presOf" srcId="{4CC247CF-5D2D-4E72-9810-9F18FAD71646}" destId="{5C3911F7-CC3E-419D-B0E1-0308C27D3FA0}" srcOrd="1" destOrd="0" presId="urn:microsoft.com/office/officeart/2005/8/layout/lProcess2"/>
    <dgm:cxn modelId="{504AF31B-5107-4C9C-9B9D-2E15BE935853}" type="presParOf" srcId="{DA74F403-E969-4206-A01A-A32831F76C44}" destId="{A490A443-00DF-40BC-8040-269ADC535446}" srcOrd="2" destOrd="4" presId="urn:microsoft.com/office/officeart/2005/8/layout/lProcess2"/>
    <dgm:cxn modelId="{AEB4CCFA-F188-4DB6-859B-E3761E50BE50}" type="presParOf" srcId="{A490A443-00DF-40BC-8040-269ADC535446}" destId="{EAF78349-4F79-4F4B-BCB2-E3B05E2BB11C}" srcOrd="0" destOrd="2" presId="urn:microsoft.com/office/officeart/2005/8/layout/lProcess2"/>
    <dgm:cxn modelId="{74B558BF-C27B-47EA-B322-297073EB431A}" type="presParOf" srcId="{EAF78349-4F79-4F4B-BCB2-E3B05E2BB11C}" destId="{4959A1FE-F6CC-4531-A504-A6E298441CF4}" srcOrd="0" destOrd="0" presId="urn:microsoft.com/office/officeart/2005/8/layout/lProcess2"/>
    <dgm:cxn modelId="{89731231-DEE8-4F2B-BE6C-5A5D3873D73F}" type="presOf" srcId="{BF032C4E-C15A-4827-A409-1F0B6AB8CA9D}" destId="{4959A1FE-F6CC-4531-A504-A6E298441CF4}" srcOrd="0" destOrd="0" presId="urn:microsoft.com/office/officeart/2005/8/layout/lProcess2"/>
    <dgm:cxn modelId="{9FAE7960-0142-444B-B188-02C7F3626F07}" type="presParOf" srcId="{EAF78349-4F79-4F4B-BCB2-E3B05E2BB11C}" destId="{9F819A3E-F1D5-42FE-8F7E-927DD209B7B2}" srcOrd="1" destOrd="0" presId="urn:microsoft.com/office/officeart/2005/8/layout/lProcess2"/>
    <dgm:cxn modelId="{27281068-77E3-4159-8742-BDD2DF887F7D}" type="presParOf" srcId="{EAF78349-4F79-4F4B-BCB2-E3B05E2BB11C}" destId="{775716E2-8A05-4E40-9C4C-6604B9DBAF2A}" srcOrd="2" destOrd="0" presId="urn:microsoft.com/office/officeart/2005/8/layout/lProcess2"/>
    <dgm:cxn modelId="{48E3BBF3-8182-4C5B-B150-16E5F31F970A}" type="presOf" srcId="{7F51C418-3A25-4F63-995C-797671A80E56}" destId="{775716E2-8A05-4E40-9C4C-6604B9DBAF2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目录</a:t>
          </a: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导航式引擎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09B337CA-F414-4DD7-B993-DBBDD99A232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09B337CA-F414-4DD7-B993-DBBDD99A232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C1B14A-208B-407A-BB73-8AA36D745F7E}">
      <dgm:prSet phldrT="[文本]" phldr="0" custT="1"/>
      <dgm:spPr>
        <a:solidFill>
          <a:srgbClr val="4F81BD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Hao123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hao 360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等各类网址导航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1A601972-5CA0-4165-9923-563E79E55454}" cxnId="{BBD88126-89C3-4ECA-A1B9-E6B591B9A37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BBD88126-89C3-4ECA-A1B9-E6B591B9A373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D10405-6F98-40B2-8E6E-1301859B0DA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 smtClean="0">
              <a:latin typeface="等线 Light" panose="02010600030101010101" charset="-122"/>
              <a:ea typeface="等线 Light" panose="02010600030101010101" charset="-122"/>
            </a:rPr>
            <a:t>适合简单记录网址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DA14C654-5D7F-46BF-9EB8-728FE2ACB121}" cxnId="{38270702-93DB-41C2-8AC0-FCECB5C0F65C}" type="parTrans">
      <dgm:prSet/>
      <dgm:spPr/>
      <dgm:t>
        <a:bodyPr/>
        <a:lstStyle/>
        <a:p>
          <a:endParaRPr lang="zh-CN" altLang="en-US"/>
        </a:p>
      </dgm:t>
    </dgm:pt>
    <dgm:pt modelId="{4670235A-4142-4F5E-84EE-F25254A0D5F6}" cxnId="{38270702-93DB-41C2-8AC0-FCECB5C0F65C}" type="sibTrans">
      <dgm:prSet/>
      <dgm:spPr/>
      <dgm:t>
        <a:bodyPr/>
        <a:lstStyle/>
        <a:p>
          <a:endParaRPr lang="zh-CN" altLang="en-US"/>
        </a:p>
      </dgm:t>
    </dgm:pt>
    <dgm:pt modelId="{C10A9DC2-93BF-48E4-A588-DC531E40A87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全网全文搜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索引擎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22E8EF-C192-4C19-90D5-05B7F5972F8B}" cxnId="{0F5786C0-79D5-435B-8951-4D8B4C633121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0F5786C0-79D5-435B-8951-4D8B4C633121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谷歌、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百度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360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、搜狗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AACFFF93-8CFE-4773-912D-965A2FDF348D}" cxnId="{30D40E5E-5C0A-499C-A22A-81A9FE7DEB7F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30D40E5E-5C0A-499C-A22A-81A9FE7DEB7F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F300F8-16CA-438C-8FEF-29AD6877F181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>适合全网场景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E969AF92-91FF-46C7-B004-ED0FF373DA0B}" cxnId="{CD000423-0C7C-48E0-9F9D-EB08EB02A5AE}" type="parTrans">
      <dgm:prSet/>
      <dgm:spPr/>
      <dgm:t>
        <a:bodyPr/>
        <a:lstStyle/>
        <a:p>
          <a:endParaRPr lang="zh-CN" altLang="en-US"/>
        </a:p>
      </dgm:t>
    </dgm:pt>
    <dgm:pt modelId="{B83413C9-BC54-4824-82A3-FA228D61C982}" cxnId="{CD000423-0C7C-48E0-9F9D-EB08EB02A5AE}" type="sibTrans">
      <dgm:prSet/>
      <dgm:spPr/>
      <dgm:t>
        <a:bodyPr/>
        <a:lstStyle/>
        <a:p>
          <a:endParaRPr lang="zh-CN" altLang="en-US"/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站内全文搜索引擎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4557F41D-D838-4D60-94E5-AC534BAE0F1E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4557F41D-D838-4D60-94E5-AC534BAE0F1E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rgbClr val="D99694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Sphinx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Lucene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ElasticSearch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Solr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67D113CA-9A46-4D92-91A7-7CA4E65E445F}" cxnId="{972C3848-A7F5-4D29-B922-E554F60C1A0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972C3848-A7F5-4D29-B922-E554F60C1A0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51C418-3A25-4F63-995C-797671A80E56}">
      <dgm:prSet phldrT="[文本]" phldr="0" custT="1"/>
      <dgm:spPr>
        <a:solidFill>
          <a:schemeClr val="accent2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>站内信息检索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DFE0CCE3-1FF8-4F29-88A6-633EF545A1E6}" cxnId="{DE33DFDB-FF80-4141-B166-4894AE8A8CDE}" type="parTrans">
      <dgm:prSet/>
      <dgm:spPr/>
      <dgm:t>
        <a:bodyPr/>
        <a:lstStyle/>
        <a:p>
          <a:endParaRPr lang="zh-CN" altLang="en-US"/>
        </a:p>
      </dgm:t>
    </dgm:pt>
    <dgm:pt modelId="{87BAFAD4-73ED-499E-B3BB-0C13B8476A84}" cxnId="{DE33DFDB-FF80-4141-B166-4894AE8A8CDE}" type="sibTrans">
      <dgm:prSet/>
      <dgm:spPr/>
      <dgm:t>
        <a:bodyPr/>
        <a:lstStyle/>
        <a:p>
          <a:endParaRPr lang="zh-CN" altLang="en-US"/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B11AA87-979E-4734-8CEF-FB7F5BBB6E67}" type="pres">
      <dgm:prSet presAssocID="{A1C1B14A-208B-407A-BB73-8AA36D745F7E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BA1678-015D-4CC2-B05A-52B9AB381F88}" type="pres">
      <dgm:prSet presAssocID="{A1C1B14A-208B-407A-BB73-8AA36D745F7E}" presName="aSpace2" presStyleCnt="0"/>
      <dgm:spPr/>
    </dgm:pt>
    <dgm:pt modelId="{33E72AE4-729A-4C0D-881B-5E7D2338C19B}" type="pres">
      <dgm:prSet presAssocID="{1CD10405-6F98-40B2-8E6E-1301859B0DA4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76150A-CEAF-4B40-B86F-A6799A4464C7}" type="pres">
      <dgm:prSet presAssocID="{56B97A4D-F3AB-4E04-95A4-D76C96DAD6E3}" presName="aSpace2" presStyleCnt="0"/>
      <dgm:spPr/>
    </dgm:pt>
    <dgm:pt modelId="{1F0A6D3F-F079-4FB8-98D2-EC5482A6F538}" type="pres">
      <dgm:prSet presAssocID="{FEF300F8-16CA-438C-8FEF-29AD6877F181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4959A1FE-F6CC-4531-A504-A6E298441CF4}" type="pres">
      <dgm:prSet presAssocID="{BF032C4E-C15A-4827-A409-1F0B6AB8CA9D}" presName="childNode" presStyleLbl="node1" presStyleIdx="4" presStyleCnt="6" custScaleX="114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819A3E-F1D5-42FE-8F7E-927DD209B7B2}" type="pres">
      <dgm:prSet presAssocID="{BF032C4E-C15A-4827-A409-1F0B6AB8CA9D}" presName="aSpace2" presStyleCnt="0"/>
      <dgm:spPr/>
    </dgm:pt>
    <dgm:pt modelId="{775716E2-8A05-4E40-9C4C-6604B9DBAF2A}" type="pres">
      <dgm:prSet presAssocID="{7F51C418-3A25-4F63-995C-797671A80E56}" presName="childNode" presStyleLbl="node1" presStyleIdx="5" presStyleCnt="6" custScaleX="1068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B337CA-F414-4DD7-B993-DBBDD99A2327}" srcId="{CB7A79C1-046B-429D-8477-230BCAFE088A}" destId="{D2058FF6-DA95-45F7-8B3C-89BA126421AD}" srcOrd="0" destOrd="0" parTransId="{F85DF64D-F64E-47B2-A77E-B5E370674D51}" sibTransId="{B0EF9B39-C8CE-45A2-AD4F-9A2026DB4FD5}"/>
    <dgm:cxn modelId="{BBD88126-89C3-4ECA-A1B9-E6B591B9A373}" srcId="{D2058FF6-DA95-45F7-8B3C-89BA126421AD}" destId="{A1C1B14A-208B-407A-BB73-8AA36D745F7E}" srcOrd="0" destOrd="0" parTransId="{1A601972-5CA0-4165-9923-563E79E55454}" sibTransId="{7CDF080F-D352-4AED-B91B-6176EB793E57}"/>
    <dgm:cxn modelId="{38270702-93DB-41C2-8AC0-FCECB5C0F65C}" srcId="{D2058FF6-DA95-45F7-8B3C-89BA126421AD}" destId="{1CD10405-6F98-40B2-8E6E-1301859B0DA4}" srcOrd="1" destOrd="0" parTransId="{DA14C654-5D7F-46BF-9EB8-728FE2ACB121}" sibTransId="{4670235A-4142-4F5E-84EE-F25254A0D5F6}"/>
    <dgm:cxn modelId="{0F5786C0-79D5-435B-8951-4D8B4C633121}" srcId="{CB7A79C1-046B-429D-8477-230BCAFE088A}" destId="{C10A9DC2-93BF-48E4-A588-DC531E40A874}" srcOrd="1" destOrd="0" parTransId="{F422E8EF-C192-4C19-90D5-05B7F5972F8B}" sibTransId="{C0D39A9D-A181-4542-8B07-50A0645E062F}"/>
    <dgm:cxn modelId="{30D40E5E-5C0A-499C-A22A-81A9FE7DEB7F}" srcId="{C10A9DC2-93BF-48E4-A588-DC531E40A874}" destId="{56B97A4D-F3AB-4E04-95A4-D76C96DAD6E3}" srcOrd="0" destOrd="1" parTransId="{AACFFF93-8CFE-4773-912D-965A2FDF348D}" sibTransId="{4862069C-A08F-4C9B-BF24-FBF6374387A2}"/>
    <dgm:cxn modelId="{CD000423-0C7C-48E0-9F9D-EB08EB02A5AE}" srcId="{C10A9DC2-93BF-48E4-A588-DC531E40A874}" destId="{FEF300F8-16CA-438C-8FEF-29AD6877F181}" srcOrd="1" destOrd="1" parTransId="{E969AF92-91FF-46C7-B004-ED0FF373DA0B}" sibTransId="{B83413C9-BC54-4824-82A3-FA228D61C982}"/>
    <dgm:cxn modelId="{4557F41D-D838-4D60-94E5-AC534BAE0F1E}" srcId="{CB7A79C1-046B-429D-8477-230BCAFE088A}" destId="{4CC247CF-5D2D-4E72-9810-9F18FAD71646}" srcOrd="2" destOrd="0" parTransId="{16935CBE-63BA-4BC2-985D-8DE33E3FB4AD}" sibTransId="{511A9C48-DF39-49D3-87FA-5434D6D26622}"/>
    <dgm:cxn modelId="{972C3848-A7F5-4D29-B922-E554F60C1A07}" srcId="{4CC247CF-5D2D-4E72-9810-9F18FAD71646}" destId="{BF032C4E-C15A-4827-A409-1F0B6AB8CA9D}" srcOrd="0" destOrd="2" parTransId="{67D113CA-9A46-4D92-91A7-7CA4E65E445F}" sibTransId="{C430AF84-80D9-4120-9DF8-9C8159C469D3}"/>
    <dgm:cxn modelId="{DE33DFDB-FF80-4141-B166-4894AE8A8CDE}" srcId="{4CC247CF-5D2D-4E72-9810-9F18FAD71646}" destId="{7F51C418-3A25-4F63-995C-797671A80E56}" srcOrd="1" destOrd="2" parTransId="{DFE0CCE3-1FF8-4F29-88A6-633EF545A1E6}" sibTransId="{87BAFAD4-73ED-499E-B3BB-0C13B8476A84}"/>
    <dgm:cxn modelId="{93287CEE-FCBE-4677-95C0-7A8292D3C17B}" type="presOf" srcId="{CB7A79C1-046B-429D-8477-230BCAFE088A}" destId="{DC39BCB8-120C-4CD7-963E-5D4BEE266500}" srcOrd="0" destOrd="0" presId="urn:microsoft.com/office/officeart/2005/8/layout/lProcess2"/>
    <dgm:cxn modelId="{9A84BCC9-2A28-496B-8B64-639932AC81ED}" type="presParOf" srcId="{DC39BCB8-120C-4CD7-963E-5D4BEE266500}" destId="{5EBBFA1F-7C88-4E08-8558-79EF9DB41C7A}" srcOrd="0" destOrd="0" presId="urn:microsoft.com/office/officeart/2005/8/layout/lProcess2"/>
    <dgm:cxn modelId="{7BC39985-D56E-4F23-BB31-2CB52F860EA5}" type="presParOf" srcId="{5EBBFA1F-7C88-4E08-8558-79EF9DB41C7A}" destId="{776DD399-9EAB-4465-BD52-CAA7A1FE7FCF}" srcOrd="0" destOrd="0" presId="urn:microsoft.com/office/officeart/2005/8/layout/lProcess2"/>
    <dgm:cxn modelId="{F7A3E8C4-9661-47AF-AD9C-F229756130B6}" type="presOf" srcId="{D2058FF6-DA95-45F7-8B3C-89BA126421AD}" destId="{776DD399-9EAB-4465-BD52-CAA7A1FE7FCF}" srcOrd="0" destOrd="0" presId="urn:microsoft.com/office/officeart/2005/8/layout/lProcess2"/>
    <dgm:cxn modelId="{31F9CF0C-CB76-4DEC-B6F0-172A26E20D35}" type="presParOf" srcId="{5EBBFA1F-7C88-4E08-8558-79EF9DB41C7A}" destId="{8313BFDD-0F16-429C-BFF1-7F11B7A52432}" srcOrd="1" destOrd="0" presId="urn:microsoft.com/office/officeart/2005/8/layout/lProcess2"/>
    <dgm:cxn modelId="{58CC93BC-6EE1-4F1F-94F3-2A1B870065C3}" type="presOf" srcId="{D2058FF6-DA95-45F7-8B3C-89BA126421AD}" destId="{8313BFDD-0F16-429C-BFF1-7F11B7A52432}" srcOrd="1" destOrd="0" presId="urn:microsoft.com/office/officeart/2005/8/layout/lProcess2"/>
    <dgm:cxn modelId="{F6292F6C-DFDF-41AB-874C-E8A84594104C}" type="presParOf" srcId="{5EBBFA1F-7C88-4E08-8558-79EF9DB41C7A}" destId="{21E3B565-0C09-46A8-A5B9-5BDE8E98E01D}" srcOrd="2" destOrd="0" presId="urn:microsoft.com/office/officeart/2005/8/layout/lProcess2"/>
    <dgm:cxn modelId="{1C66D562-DB1B-4FE3-B06C-DF5F088D51C7}" type="presParOf" srcId="{21E3B565-0C09-46A8-A5B9-5BDE8E98E01D}" destId="{70EAC82D-8D30-4D19-AB62-A47E5170C5E1}" srcOrd="0" destOrd="2" presId="urn:microsoft.com/office/officeart/2005/8/layout/lProcess2"/>
    <dgm:cxn modelId="{D20B9FE8-76F9-4946-A428-EDAC50F5B5D5}" type="presParOf" srcId="{70EAC82D-8D30-4D19-AB62-A47E5170C5E1}" destId="{8B11AA87-979E-4734-8CEF-FB7F5BBB6E67}" srcOrd="0" destOrd="0" presId="urn:microsoft.com/office/officeart/2005/8/layout/lProcess2"/>
    <dgm:cxn modelId="{D65512ED-F996-4248-BDD2-CCECE51FDD01}" type="presOf" srcId="{A1C1B14A-208B-407A-BB73-8AA36D745F7E}" destId="{8B11AA87-979E-4734-8CEF-FB7F5BBB6E67}" srcOrd="0" destOrd="0" presId="urn:microsoft.com/office/officeart/2005/8/layout/lProcess2"/>
    <dgm:cxn modelId="{AE7D193E-70F2-4E71-BC48-7F5DE4C20FD3}" type="presParOf" srcId="{70EAC82D-8D30-4D19-AB62-A47E5170C5E1}" destId="{42BA1678-015D-4CC2-B05A-52B9AB381F88}" srcOrd="1" destOrd="0" presId="urn:microsoft.com/office/officeart/2005/8/layout/lProcess2"/>
    <dgm:cxn modelId="{8DB8C244-C248-4A1C-93BA-C0EA56004B0B}" type="presParOf" srcId="{70EAC82D-8D30-4D19-AB62-A47E5170C5E1}" destId="{33E72AE4-729A-4C0D-881B-5E7D2338C19B}" srcOrd="2" destOrd="0" presId="urn:microsoft.com/office/officeart/2005/8/layout/lProcess2"/>
    <dgm:cxn modelId="{8D7E0045-BFDF-4E71-9688-AD00447AEBC3}" type="presOf" srcId="{1CD10405-6F98-40B2-8E6E-1301859B0DA4}" destId="{33E72AE4-729A-4C0D-881B-5E7D2338C19B}" srcOrd="0" destOrd="0" presId="urn:microsoft.com/office/officeart/2005/8/layout/lProcess2"/>
    <dgm:cxn modelId="{ABF5F0A1-BDE1-41DA-9B6E-146EC9215FD8}" type="presParOf" srcId="{DC39BCB8-120C-4CD7-963E-5D4BEE266500}" destId="{04F77725-4A09-4496-BBC8-5E619895B852}" srcOrd="1" destOrd="0" presId="urn:microsoft.com/office/officeart/2005/8/layout/lProcess2"/>
    <dgm:cxn modelId="{83EF4CDE-6FCA-4784-8DC0-55FAD98898CD}" type="presParOf" srcId="{DC39BCB8-120C-4CD7-963E-5D4BEE266500}" destId="{DE797BD3-6534-4067-84D5-F50AAF5562F9}" srcOrd="2" destOrd="0" presId="urn:microsoft.com/office/officeart/2005/8/layout/lProcess2"/>
    <dgm:cxn modelId="{28BBCC35-BA35-41A9-B1AA-BDE8C43CA06D}" type="presParOf" srcId="{DE797BD3-6534-4067-84D5-F50AAF5562F9}" destId="{52089A99-A594-4C90-8685-62FBC1FF9D10}" srcOrd="0" destOrd="2" presId="urn:microsoft.com/office/officeart/2005/8/layout/lProcess2"/>
    <dgm:cxn modelId="{9480622E-743C-4F75-BE09-A749F28C1ACC}" type="presOf" srcId="{C10A9DC2-93BF-48E4-A588-DC531E40A874}" destId="{52089A99-A594-4C90-8685-62FBC1FF9D10}" srcOrd="0" destOrd="0" presId="urn:microsoft.com/office/officeart/2005/8/layout/lProcess2"/>
    <dgm:cxn modelId="{F3A978E0-4A7E-4255-84C5-966705C7F27D}" type="presParOf" srcId="{DE797BD3-6534-4067-84D5-F50AAF5562F9}" destId="{40E454C9-DA53-46F7-9DD8-EE56CD699153}" srcOrd="1" destOrd="2" presId="urn:microsoft.com/office/officeart/2005/8/layout/lProcess2"/>
    <dgm:cxn modelId="{1B26F08D-1FF6-4EDD-B074-C6AC2706985C}" type="presOf" srcId="{C10A9DC2-93BF-48E4-A588-DC531E40A874}" destId="{40E454C9-DA53-46F7-9DD8-EE56CD699153}" srcOrd="1" destOrd="0" presId="urn:microsoft.com/office/officeart/2005/8/layout/lProcess2"/>
    <dgm:cxn modelId="{CB91BD5E-AE84-4D37-9CB3-1FA2F7FB63C9}" type="presParOf" srcId="{DE797BD3-6534-4067-84D5-F50AAF5562F9}" destId="{987BE44D-67F7-4406-9A95-645F8B96E939}" srcOrd="2" destOrd="2" presId="urn:microsoft.com/office/officeart/2005/8/layout/lProcess2"/>
    <dgm:cxn modelId="{719E1325-5920-46E7-9807-88CDB0955609}" type="presParOf" srcId="{987BE44D-67F7-4406-9A95-645F8B96E939}" destId="{12C07C43-392C-4862-A1F4-2B6EDF2CB255}" srcOrd="0" destOrd="2" presId="urn:microsoft.com/office/officeart/2005/8/layout/lProcess2"/>
    <dgm:cxn modelId="{7CDC7346-0919-4A6C-AAFB-2FBAB6943F0E}" type="presParOf" srcId="{12C07C43-392C-4862-A1F4-2B6EDF2CB255}" destId="{07DABA32-F028-498D-A203-3708FD287FB1}" srcOrd="0" destOrd="0" presId="urn:microsoft.com/office/officeart/2005/8/layout/lProcess2"/>
    <dgm:cxn modelId="{067AE8FD-2F3B-4868-8C84-200E4BCD19C7}" type="presOf" srcId="{56B97A4D-F3AB-4E04-95A4-D76C96DAD6E3}" destId="{07DABA32-F028-498D-A203-3708FD287FB1}" srcOrd="0" destOrd="0" presId="urn:microsoft.com/office/officeart/2005/8/layout/lProcess2"/>
    <dgm:cxn modelId="{C30B3517-CDA8-4FC9-AD09-17517F6F7D58}" type="presParOf" srcId="{12C07C43-392C-4862-A1F4-2B6EDF2CB255}" destId="{2076150A-CEAF-4B40-B86F-A6799A4464C7}" srcOrd="1" destOrd="0" presId="urn:microsoft.com/office/officeart/2005/8/layout/lProcess2"/>
    <dgm:cxn modelId="{6CE1A200-5241-44F0-BB97-CF76F199846A}" type="presParOf" srcId="{12C07C43-392C-4862-A1F4-2B6EDF2CB255}" destId="{1F0A6D3F-F079-4FB8-98D2-EC5482A6F538}" srcOrd="2" destOrd="0" presId="urn:microsoft.com/office/officeart/2005/8/layout/lProcess2"/>
    <dgm:cxn modelId="{CF1D104A-ACA0-4E24-A02D-F28AFB6A76E1}" type="presOf" srcId="{FEF300F8-16CA-438C-8FEF-29AD6877F181}" destId="{1F0A6D3F-F079-4FB8-98D2-EC5482A6F538}" srcOrd="0" destOrd="0" presId="urn:microsoft.com/office/officeart/2005/8/layout/lProcess2"/>
    <dgm:cxn modelId="{2F7D7A4C-8292-4524-B004-04E367CE7A3C}" type="presParOf" srcId="{DC39BCB8-120C-4CD7-963E-5D4BEE266500}" destId="{85BC4D4D-F9D4-4EB4-B7DA-2F5B49B45ECA}" srcOrd="3" destOrd="0" presId="urn:microsoft.com/office/officeart/2005/8/layout/lProcess2"/>
    <dgm:cxn modelId="{A30A83F3-4FE5-4FE3-8534-02D25A83F834}" type="presParOf" srcId="{DC39BCB8-120C-4CD7-963E-5D4BEE266500}" destId="{DA74F403-E969-4206-A01A-A32831F76C44}" srcOrd="4" destOrd="0" presId="urn:microsoft.com/office/officeart/2005/8/layout/lProcess2"/>
    <dgm:cxn modelId="{37066927-1ECC-4B87-8B26-4FF59114AE79}" type="presParOf" srcId="{DA74F403-E969-4206-A01A-A32831F76C44}" destId="{4CEE0322-CAEC-4F4A-8A41-4E88C01403D7}" srcOrd="0" destOrd="4" presId="urn:microsoft.com/office/officeart/2005/8/layout/lProcess2"/>
    <dgm:cxn modelId="{45FE5CDE-79FB-463C-9354-F10060F0D3A7}" type="presOf" srcId="{4CC247CF-5D2D-4E72-9810-9F18FAD71646}" destId="{4CEE0322-CAEC-4F4A-8A41-4E88C01403D7}" srcOrd="0" destOrd="0" presId="urn:microsoft.com/office/officeart/2005/8/layout/lProcess2"/>
    <dgm:cxn modelId="{357299E0-5169-49E7-965B-4B6CF446A087}" type="presParOf" srcId="{DA74F403-E969-4206-A01A-A32831F76C44}" destId="{5C3911F7-CC3E-419D-B0E1-0308C27D3FA0}" srcOrd="1" destOrd="4" presId="urn:microsoft.com/office/officeart/2005/8/layout/lProcess2"/>
    <dgm:cxn modelId="{7F1E334D-4A4B-458B-96B6-FC8256073E69}" type="presOf" srcId="{4CC247CF-5D2D-4E72-9810-9F18FAD71646}" destId="{5C3911F7-CC3E-419D-B0E1-0308C27D3FA0}" srcOrd="1" destOrd="0" presId="urn:microsoft.com/office/officeart/2005/8/layout/lProcess2"/>
    <dgm:cxn modelId="{B6FDCD7E-7A79-493C-B7F2-9D26FA49C882}" type="presParOf" srcId="{DA74F403-E969-4206-A01A-A32831F76C44}" destId="{A490A443-00DF-40BC-8040-269ADC535446}" srcOrd="2" destOrd="4" presId="urn:microsoft.com/office/officeart/2005/8/layout/lProcess2"/>
    <dgm:cxn modelId="{3ECB43CD-FF39-4DC2-B021-21852953E60D}" type="presParOf" srcId="{A490A443-00DF-40BC-8040-269ADC535446}" destId="{EAF78349-4F79-4F4B-BCB2-E3B05E2BB11C}" srcOrd="0" destOrd="2" presId="urn:microsoft.com/office/officeart/2005/8/layout/lProcess2"/>
    <dgm:cxn modelId="{E559F527-3F85-4E4C-8E26-8A1C057F99B6}" type="presParOf" srcId="{EAF78349-4F79-4F4B-BCB2-E3B05E2BB11C}" destId="{4959A1FE-F6CC-4531-A504-A6E298441CF4}" srcOrd="0" destOrd="0" presId="urn:microsoft.com/office/officeart/2005/8/layout/lProcess2"/>
    <dgm:cxn modelId="{1D3617DA-8F9E-44CC-9CD9-9A3AE5D1CF1E}" type="presOf" srcId="{BF032C4E-C15A-4827-A409-1F0B6AB8CA9D}" destId="{4959A1FE-F6CC-4531-A504-A6E298441CF4}" srcOrd="0" destOrd="0" presId="urn:microsoft.com/office/officeart/2005/8/layout/lProcess2"/>
    <dgm:cxn modelId="{03EF83DB-28B8-4587-9FA6-3E1FE36E398A}" type="presParOf" srcId="{EAF78349-4F79-4F4B-BCB2-E3B05E2BB11C}" destId="{9F819A3E-F1D5-42FE-8F7E-927DD209B7B2}" srcOrd="1" destOrd="0" presId="urn:microsoft.com/office/officeart/2005/8/layout/lProcess2"/>
    <dgm:cxn modelId="{CA669071-14BD-41C0-8566-C85D259634E5}" type="presParOf" srcId="{EAF78349-4F79-4F4B-BCB2-E3B05E2BB11C}" destId="{775716E2-8A05-4E40-9C4C-6604B9DBAF2A}" srcOrd="2" destOrd="0" presId="urn:microsoft.com/office/officeart/2005/8/layout/lProcess2"/>
    <dgm:cxn modelId="{008579AC-5E3E-45F7-9AC5-C39375E03DA0}" type="presOf" srcId="{7F51C418-3A25-4F63-995C-797671A80E56}" destId="{775716E2-8A05-4E40-9C4C-6604B9DBAF2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A6E69-6BF4-44E3-B1DE-CD566EF5AE30}" type="doc">
      <dgm:prSet loTypeId="urn:microsoft.com/office/officeart/2005/8/layout/hierarchy6" loCatId="hierarchy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>
          <a:endParaRPr lang="zh-CN" altLang="en-US"/>
        </a:p>
      </dgm:t>
    </dgm:pt>
    <dgm:pt modelId="{508D8A50-B97F-4CBF-85F1-BCF9E7CF6801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Html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0AF34D-5567-4621-9E95-6FFF8D6FCDBF}" cxnId="{13A68E9A-D5F7-4789-B8FA-A7D52AF3DA3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1281E0-44B3-4EA3-B04E-E204D3739645}" cxnId="{13A68E9A-D5F7-4789-B8FA-A7D52AF3DA3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011F57-2F77-49FE-B734-5BC76A0769C7}">
      <dgm:prSet phldrT="[文本]" custT="1"/>
      <dgm:spPr>
        <a:solidFill>
          <a:srgbClr val="92D050"/>
        </a:solidFill>
        <a:ln>
          <a:noFill/>
        </a:ln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Head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0A94D7-A268-4EF0-B07F-935B7679D5CD}" cxnId="{F5B5608E-85D6-4B5D-A866-628130C31693}" type="parTrans">
      <dgm:prSet custT="1"/>
      <dgm:spPr>
        <a:ln>
          <a:solidFill>
            <a:srgbClr val="92D050"/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DEA934-86F6-45A6-ABF4-08F9E553D635}" cxnId="{F5B5608E-85D6-4B5D-A866-628130C31693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A4329B-95DE-4C4D-A451-7C9150B08E23}">
      <dgm:prSet phldrT="[文本]" custT="1"/>
      <dgm:spPr>
        <a:solidFill>
          <a:srgbClr val="92D050"/>
        </a:solidFill>
        <a:ln>
          <a:noFill/>
        </a:ln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Body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850426-7C98-421E-B45D-1CAACA3AE39D}" cxnId="{CEA63271-DA9E-4BE3-A61D-C6B8F7207E34}" type="parTrans">
      <dgm:prSet custT="1"/>
      <dgm:spPr>
        <a:ln>
          <a:solidFill>
            <a:srgbClr val="92D050"/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3A63F6-D0B5-48C5-A70D-56E16F125B20}" cxnId="{CEA63271-DA9E-4BE3-A61D-C6B8F7207E34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9AFD8B-37D9-46E5-87EA-DE316E525A68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3E0C3A-0BF8-478B-892C-728124A4648C}" cxnId="{42A7C520-D217-4F74-BF29-B0130A5BD674}" type="parTrans">
      <dgm:prSet custT="1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0654D0-EC59-476C-BA30-4A4B7782037E}" cxnId="{42A7C520-D217-4F74-BF29-B0130A5BD674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786537-CD60-4DC5-AA11-89C35EE81665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Div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E2F96D-DED2-4307-847E-3810B517F3D1}" cxnId="{EF183B55-FD69-4ADA-96EA-5E77C61A68C2}" type="parTrans">
      <dgm:prSet custT="1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653EA4-F503-4D11-8DDD-376B6D9273CB}" cxnId="{EF183B55-FD69-4ADA-96EA-5E77C61A68C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FA0B69-AECF-4B1A-9061-39791A5D6D8A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Div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D478EB-0FD2-4D2C-B6BA-9374D5B47D59}" cxnId="{C0044991-11CA-41E0-A10F-7E0265A921CA}" type="parTrans">
      <dgm:prSet custT="1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50DF3A-4D2D-4275-B11D-E31731E7F487}" cxnId="{C0044991-11CA-41E0-A10F-7E0265A921CA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4364C2-15CF-47A9-8B11-6B914C2C70E5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6BAF6B-287A-488D-A00F-A375B9448205}" cxnId="{112432DA-9D8D-402B-AFC2-EDB243546706}" type="parTrans">
      <dgm:prSet custT="1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F59728-70E9-4F02-A001-9D8CD6143323}" cxnId="{112432DA-9D8D-402B-AFC2-EDB243546706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BE64B-C9D2-46B9-A5B8-180A22D32E9B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3F54B1-0C24-41F8-9050-87D7777A2257}" cxnId="{244AB714-5F74-409B-828A-D0FA3F900A1C}" type="parTrans">
      <dgm:prSet custT="1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9339B-2C0F-4E21-B75E-93E044B3F8AB}" cxnId="{244AB714-5F74-409B-828A-D0FA3F900A1C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113062-11B6-4269-A1B9-26B0827D0721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Table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DE3F5D-C032-409F-9714-5B706235CE9D}" cxnId="{9D49B917-08FB-4E26-9262-BAC4CFF7299B}" type="parTrans">
      <dgm:prSet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741F60-B765-467C-B389-A237928473F5}" cxnId="{9D49B917-08FB-4E26-9262-BAC4CFF7299B}" type="sibTrans">
      <dgm:prSet/>
      <dgm:spPr/>
      <dgm:t>
        <a:bodyPr/>
        <a:lstStyle/>
        <a:p>
          <a:endParaRPr lang="zh-CN" altLang="en-US"/>
        </a:p>
      </dgm:t>
    </dgm:pt>
    <dgm:pt modelId="{D0DD0387-1F6F-4544-B9E9-7DDCA2EA6208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Tr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8054E5-3E20-4735-9B95-23622A5E9FCF}" cxnId="{C10AEC92-13A0-4DE4-BE8D-1677C6BB5DDB}" type="parTrans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A4CD3B-D4A6-4BA5-A4BA-6FC4BF1F0C42}" cxnId="{C10AEC92-13A0-4DE4-BE8D-1677C6BB5DDB}" type="sibTrans">
      <dgm:prSet/>
      <dgm:spPr/>
      <dgm:t>
        <a:bodyPr/>
        <a:lstStyle/>
        <a:p>
          <a:endParaRPr lang="zh-CN" altLang="en-US"/>
        </a:p>
      </dgm:t>
    </dgm:pt>
    <dgm:pt modelId="{D440DE73-F358-4E37-8A47-E11DA2D8B42E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Tr</a:t>
          </a:r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F47E4-61A8-42C4-A374-D4F591BCA789}" cxnId="{653235C5-35FC-40D0-9DE0-9BC7718EE7CF}" type="parTrans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3DA96A-8A20-490C-8316-8D443F33BCE6}" cxnId="{653235C5-35FC-40D0-9DE0-9BC7718EE7CF}" type="sibTrans">
      <dgm:prSet/>
      <dgm:spPr/>
      <dgm:t>
        <a:bodyPr/>
        <a:lstStyle/>
        <a:p>
          <a:endParaRPr lang="zh-CN" altLang="en-US"/>
        </a:p>
      </dgm:t>
    </dgm:pt>
    <dgm:pt modelId="{61F9D3F9-7454-40D9-AD6A-C2143CE4C9A9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Td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1AB0CD-967C-49D3-A6E3-35A483DF7872}" cxnId="{A9CFAD40-F3B4-43BE-83F9-77C68A639135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2EFDB0-4176-4A56-BF04-0E155A8FC7E1}" cxnId="{A9CFAD40-F3B4-43BE-83F9-77C68A639135}" type="sibTrans">
      <dgm:prSet/>
      <dgm:spPr/>
      <dgm:t>
        <a:bodyPr/>
        <a:lstStyle/>
        <a:p>
          <a:endParaRPr lang="zh-CN" altLang="en-US"/>
        </a:p>
      </dgm:t>
    </dgm:pt>
    <dgm:pt modelId="{8A4C02EF-DE71-4BA8-BC5C-8CF483655AE7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Td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85DC0C-0775-4790-AEF0-4D7F8F0C5000}" cxnId="{5F5BAF51-20C8-489E-813C-A9B3115EA618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FEC475-C861-44B4-B43F-2CF7DC5DD711}" cxnId="{5F5BAF51-20C8-489E-813C-A9B3115EA618}" type="sibTrans">
      <dgm:prSet/>
      <dgm:spPr/>
      <dgm:t>
        <a:bodyPr/>
        <a:lstStyle/>
        <a:p>
          <a:endParaRPr lang="zh-CN" altLang="en-US"/>
        </a:p>
      </dgm:t>
    </dgm:pt>
    <dgm:pt modelId="{A3CC2DA6-A36C-46A6-8AB6-4A515DB58627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Meta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F05D49-9A7E-44C9-BC04-E0977E570E10}" cxnId="{EAF0EAEC-6DEB-4AC7-9E96-22C476039B8B}" type="parTrans">
      <dgm:prSet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7B0CD0-B004-41FA-BE59-5ECCB836D070}" cxnId="{EAF0EAEC-6DEB-4AC7-9E96-22C476039B8B}" type="sibTrans">
      <dgm:prSet/>
      <dgm:spPr/>
      <dgm:t>
        <a:bodyPr/>
        <a:lstStyle/>
        <a:p>
          <a:endParaRPr lang="zh-CN" altLang="en-US"/>
        </a:p>
      </dgm:t>
    </dgm:pt>
    <dgm:pt modelId="{7C52BD18-2CF6-45DF-93CB-D06B43453A47}" type="pres">
      <dgm:prSet presAssocID="{EEBA6E69-6BF4-44E3-B1DE-CD566EF5AE3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400E79D-C545-4456-B339-962D1B7AA005}" type="pres">
      <dgm:prSet presAssocID="{EEBA6E69-6BF4-44E3-B1DE-CD566EF5AE30}" presName="hierFlow" presStyleCnt="0"/>
      <dgm:spPr/>
    </dgm:pt>
    <dgm:pt modelId="{45E7A7A9-964F-4E3D-B296-8C5D6B993237}" type="pres">
      <dgm:prSet presAssocID="{EEBA6E69-6BF4-44E3-B1DE-CD566EF5AE3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87B616C-B3FC-4066-82E2-ABDBCAA423C5}" type="pres">
      <dgm:prSet presAssocID="{508D8A50-B97F-4CBF-85F1-BCF9E7CF6801}" presName="Name14" presStyleCnt="0"/>
      <dgm:spPr/>
    </dgm:pt>
    <dgm:pt modelId="{CF323EA4-146B-422A-B206-7090DFDF2A47}" type="pres">
      <dgm:prSet presAssocID="{508D8A50-B97F-4CBF-85F1-BCF9E7CF6801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F04508-B3AF-41FA-B168-2A9F1FF97970}" type="pres">
      <dgm:prSet presAssocID="{508D8A50-B97F-4CBF-85F1-BCF9E7CF6801}" presName="hierChild2" presStyleCnt="0"/>
      <dgm:spPr/>
    </dgm:pt>
    <dgm:pt modelId="{2310272E-D0B2-4303-906B-685A326FDE9B}" type="pres">
      <dgm:prSet presAssocID="{010A94D7-A268-4EF0-B07F-935B7679D5CD}" presName="Name19" presStyleLbl="parChTrans1D2" presStyleIdx="0" presStyleCnt="2"/>
      <dgm:spPr/>
      <dgm:t>
        <a:bodyPr/>
        <a:lstStyle/>
        <a:p>
          <a:endParaRPr lang="zh-CN" altLang="en-US"/>
        </a:p>
      </dgm:t>
    </dgm:pt>
    <dgm:pt modelId="{7726197A-8897-4194-8B2D-43E2AACD5EDF}" type="pres">
      <dgm:prSet presAssocID="{7E011F57-2F77-49FE-B734-5BC76A0769C7}" presName="Name21" presStyleCnt="0"/>
      <dgm:spPr/>
    </dgm:pt>
    <dgm:pt modelId="{B0423BE3-1CCA-455A-859E-51E3099E22F1}" type="pres">
      <dgm:prSet presAssocID="{7E011F57-2F77-49FE-B734-5BC76A0769C7}" presName="level2Shape" presStyleLbl="node2" presStyleIdx="0" presStyleCnt="2"/>
      <dgm:spPr/>
      <dgm:t>
        <a:bodyPr/>
        <a:lstStyle/>
        <a:p>
          <a:endParaRPr lang="zh-CN" altLang="en-US"/>
        </a:p>
      </dgm:t>
    </dgm:pt>
    <dgm:pt modelId="{D66A52DA-BF57-4669-AC2A-E65863E5B3FD}" type="pres">
      <dgm:prSet presAssocID="{7E011F57-2F77-49FE-B734-5BC76A0769C7}" presName="hierChild3" presStyleCnt="0"/>
      <dgm:spPr/>
    </dgm:pt>
    <dgm:pt modelId="{BB03B0E2-0749-4C9E-873F-2132D86350AB}" type="pres">
      <dgm:prSet presAssocID="{303E0C3A-0BF8-478B-892C-728124A4648C}" presName="Name19" presStyleLbl="parChTrans1D3" presStyleIdx="0" presStyleCnt="5"/>
      <dgm:spPr/>
      <dgm:t>
        <a:bodyPr/>
        <a:lstStyle/>
        <a:p>
          <a:endParaRPr lang="zh-CN" altLang="en-US"/>
        </a:p>
      </dgm:t>
    </dgm:pt>
    <dgm:pt modelId="{4A3025B2-2FDB-47DD-AC3C-01BF15E376F5}" type="pres">
      <dgm:prSet presAssocID="{D39AFD8B-37D9-46E5-87EA-DE316E525A68}" presName="Name21" presStyleCnt="0"/>
      <dgm:spPr/>
    </dgm:pt>
    <dgm:pt modelId="{3289E5D3-C575-42A2-937F-EB17B5C68128}" type="pres">
      <dgm:prSet presAssocID="{D39AFD8B-37D9-46E5-87EA-DE316E525A68}" presName="level2Shape" presStyleLbl="node3" presStyleIdx="0" presStyleCnt="5"/>
      <dgm:spPr/>
      <dgm:t>
        <a:bodyPr/>
        <a:lstStyle/>
        <a:p>
          <a:endParaRPr lang="zh-CN" altLang="en-US"/>
        </a:p>
      </dgm:t>
    </dgm:pt>
    <dgm:pt modelId="{2784A581-479E-4FDA-8951-8F2F4B063BED}" type="pres">
      <dgm:prSet presAssocID="{D39AFD8B-37D9-46E5-87EA-DE316E525A68}" presName="hierChild3" presStyleCnt="0"/>
      <dgm:spPr/>
    </dgm:pt>
    <dgm:pt modelId="{B2230DB8-14D4-4C6F-BD36-A20086AE4A0A}" type="pres">
      <dgm:prSet presAssocID="{89F05D49-9A7E-44C9-BC04-E0977E570E10}" presName="Name19" presStyleLbl="parChTrans1D3" presStyleIdx="1" presStyleCnt="5"/>
      <dgm:spPr/>
      <dgm:t>
        <a:bodyPr/>
        <a:lstStyle/>
        <a:p>
          <a:endParaRPr lang="zh-CN" altLang="en-US"/>
        </a:p>
      </dgm:t>
    </dgm:pt>
    <dgm:pt modelId="{C5A5850E-DD4C-4D01-8D3B-3D667FEF0A72}" type="pres">
      <dgm:prSet presAssocID="{A3CC2DA6-A36C-46A6-8AB6-4A515DB58627}" presName="Name21" presStyleCnt="0"/>
      <dgm:spPr/>
    </dgm:pt>
    <dgm:pt modelId="{2CFD12FE-C74D-41D2-A3E1-1ED85CACC073}" type="pres">
      <dgm:prSet presAssocID="{A3CC2DA6-A36C-46A6-8AB6-4A515DB58627}" presName="level2Shape" presStyleLbl="node3" presStyleIdx="1" presStyleCnt="5"/>
      <dgm:spPr/>
      <dgm:t>
        <a:bodyPr/>
        <a:lstStyle/>
        <a:p>
          <a:endParaRPr lang="zh-CN" altLang="en-US"/>
        </a:p>
      </dgm:t>
    </dgm:pt>
    <dgm:pt modelId="{0EA25E52-78B1-4A9B-BC56-FCFF54509F21}" type="pres">
      <dgm:prSet presAssocID="{A3CC2DA6-A36C-46A6-8AB6-4A515DB58627}" presName="hierChild3" presStyleCnt="0"/>
      <dgm:spPr/>
    </dgm:pt>
    <dgm:pt modelId="{1AB31CB4-0F47-44A2-B50D-B9327C191B27}" type="pres">
      <dgm:prSet presAssocID="{98850426-7C98-421E-B45D-1CAACA3AE39D}" presName="Name19" presStyleLbl="parChTrans1D2" presStyleIdx="1" presStyleCnt="2"/>
      <dgm:spPr/>
      <dgm:t>
        <a:bodyPr/>
        <a:lstStyle/>
        <a:p>
          <a:endParaRPr lang="zh-CN" altLang="en-US"/>
        </a:p>
      </dgm:t>
    </dgm:pt>
    <dgm:pt modelId="{477954D5-3703-48D6-A776-5AB5981D28BC}" type="pres">
      <dgm:prSet presAssocID="{E3A4329B-95DE-4C4D-A451-7C9150B08E23}" presName="Name21" presStyleCnt="0"/>
      <dgm:spPr/>
    </dgm:pt>
    <dgm:pt modelId="{D99CB526-C602-4C48-AA02-78BCCBD70262}" type="pres">
      <dgm:prSet presAssocID="{E3A4329B-95DE-4C4D-A451-7C9150B08E23}" presName="level2Shape" presStyleLbl="node2" presStyleIdx="1" presStyleCnt="2"/>
      <dgm:spPr/>
      <dgm:t>
        <a:bodyPr/>
        <a:lstStyle/>
        <a:p>
          <a:endParaRPr lang="zh-CN" altLang="en-US"/>
        </a:p>
      </dgm:t>
    </dgm:pt>
    <dgm:pt modelId="{2A48E25A-16B9-4921-AB80-7FF8265E2309}" type="pres">
      <dgm:prSet presAssocID="{E3A4329B-95DE-4C4D-A451-7C9150B08E23}" presName="hierChild3" presStyleCnt="0"/>
      <dgm:spPr/>
    </dgm:pt>
    <dgm:pt modelId="{EF2C44AD-7DA6-43F3-9B27-B24F4447C43C}" type="pres">
      <dgm:prSet presAssocID="{74E2F96D-DED2-4307-847E-3810B517F3D1}" presName="Name19" presStyleLbl="parChTrans1D3" presStyleIdx="2" presStyleCnt="5"/>
      <dgm:spPr/>
      <dgm:t>
        <a:bodyPr/>
        <a:lstStyle/>
        <a:p>
          <a:endParaRPr lang="zh-CN" altLang="en-US"/>
        </a:p>
      </dgm:t>
    </dgm:pt>
    <dgm:pt modelId="{C2ED73A3-C21C-4206-9640-6331830A9139}" type="pres">
      <dgm:prSet presAssocID="{CF786537-CD60-4DC5-AA11-89C35EE81665}" presName="Name21" presStyleCnt="0"/>
      <dgm:spPr/>
    </dgm:pt>
    <dgm:pt modelId="{842C1AA2-08EB-48A9-8922-2664D93F8233}" type="pres">
      <dgm:prSet presAssocID="{CF786537-CD60-4DC5-AA11-89C35EE81665}" presName="level2Shape" presStyleLbl="node3" presStyleIdx="2" presStyleCnt="5"/>
      <dgm:spPr/>
      <dgm:t>
        <a:bodyPr/>
        <a:lstStyle/>
        <a:p>
          <a:endParaRPr lang="zh-CN" altLang="en-US"/>
        </a:p>
      </dgm:t>
    </dgm:pt>
    <dgm:pt modelId="{DAD85B9D-8111-4B7F-A160-F776555F433C}" type="pres">
      <dgm:prSet presAssocID="{CF786537-CD60-4DC5-AA11-89C35EE81665}" presName="hierChild3" presStyleCnt="0"/>
      <dgm:spPr/>
    </dgm:pt>
    <dgm:pt modelId="{B37CDE55-C83B-4866-8FB8-F904DEEDC9BB}" type="pres">
      <dgm:prSet presAssocID="{F16BAF6B-287A-488D-A00F-A375B9448205}" presName="Name19" presStyleLbl="parChTrans1D4" presStyleIdx="0" presStyleCnt="6"/>
      <dgm:spPr/>
      <dgm:t>
        <a:bodyPr/>
        <a:lstStyle/>
        <a:p>
          <a:endParaRPr lang="zh-CN" altLang="en-US"/>
        </a:p>
      </dgm:t>
    </dgm:pt>
    <dgm:pt modelId="{971A32F2-FF5D-4BFA-9186-78BF7CE215FD}" type="pres">
      <dgm:prSet presAssocID="{1A4364C2-15CF-47A9-8B11-6B914C2C70E5}" presName="Name21" presStyleCnt="0"/>
      <dgm:spPr/>
    </dgm:pt>
    <dgm:pt modelId="{7E043A1B-6D9F-42A9-AED5-9E92564BBA78}" type="pres">
      <dgm:prSet presAssocID="{1A4364C2-15CF-47A9-8B11-6B914C2C70E5}" presName="level2Shape" presStyleLbl="node4" presStyleIdx="0" presStyleCnt="6"/>
      <dgm:spPr/>
      <dgm:t>
        <a:bodyPr/>
        <a:lstStyle/>
        <a:p>
          <a:endParaRPr lang="zh-CN" altLang="en-US"/>
        </a:p>
      </dgm:t>
    </dgm:pt>
    <dgm:pt modelId="{C886FC12-372B-496F-8F5C-719575EFBD93}" type="pres">
      <dgm:prSet presAssocID="{1A4364C2-15CF-47A9-8B11-6B914C2C70E5}" presName="hierChild3" presStyleCnt="0"/>
      <dgm:spPr/>
    </dgm:pt>
    <dgm:pt modelId="{0DDEF33A-089C-49D1-8078-4F60E34F6795}" type="pres">
      <dgm:prSet presAssocID="{3F3F54B1-0C24-41F8-9050-87D7777A2257}" presName="Name19" presStyleLbl="parChTrans1D4" presStyleIdx="1" presStyleCnt="6"/>
      <dgm:spPr/>
      <dgm:t>
        <a:bodyPr/>
        <a:lstStyle/>
        <a:p>
          <a:endParaRPr lang="zh-CN" altLang="en-US"/>
        </a:p>
      </dgm:t>
    </dgm:pt>
    <dgm:pt modelId="{7366BE47-A3B8-489E-81C6-CAA245DAF6FD}" type="pres">
      <dgm:prSet presAssocID="{705BE64B-C9D2-46B9-A5B8-180A22D32E9B}" presName="Name21" presStyleCnt="0"/>
      <dgm:spPr/>
    </dgm:pt>
    <dgm:pt modelId="{00D6598E-C83F-4801-9B5C-8FB5DF62FBC1}" type="pres">
      <dgm:prSet presAssocID="{705BE64B-C9D2-46B9-A5B8-180A22D32E9B}" presName="level2Shape" presStyleLbl="node4" presStyleIdx="1" presStyleCnt="6"/>
      <dgm:spPr/>
      <dgm:t>
        <a:bodyPr/>
        <a:lstStyle/>
        <a:p>
          <a:endParaRPr lang="zh-CN" altLang="en-US"/>
        </a:p>
      </dgm:t>
    </dgm:pt>
    <dgm:pt modelId="{5BFDEB6E-900F-4CD5-BD0D-25424E51F3E9}" type="pres">
      <dgm:prSet presAssocID="{705BE64B-C9D2-46B9-A5B8-180A22D32E9B}" presName="hierChild3" presStyleCnt="0"/>
      <dgm:spPr/>
    </dgm:pt>
    <dgm:pt modelId="{4F0AAF60-85AA-4247-A5F5-CCF79F374896}" type="pres">
      <dgm:prSet presAssocID="{E1D478EB-0FD2-4D2C-B6BA-9374D5B47D59}" presName="Name19" presStyleLbl="parChTrans1D3" presStyleIdx="3" presStyleCnt="5"/>
      <dgm:spPr/>
      <dgm:t>
        <a:bodyPr/>
        <a:lstStyle/>
        <a:p>
          <a:endParaRPr lang="zh-CN" altLang="en-US"/>
        </a:p>
      </dgm:t>
    </dgm:pt>
    <dgm:pt modelId="{F542E194-911C-4A28-BC7B-67C6297600EE}" type="pres">
      <dgm:prSet presAssocID="{78FA0B69-AECF-4B1A-9061-39791A5D6D8A}" presName="Name21" presStyleCnt="0"/>
      <dgm:spPr/>
    </dgm:pt>
    <dgm:pt modelId="{E906419A-562F-4436-BE20-76F4D37F05B9}" type="pres">
      <dgm:prSet presAssocID="{78FA0B69-AECF-4B1A-9061-39791A5D6D8A}" presName="level2Shape" presStyleLbl="node3" presStyleIdx="3" presStyleCnt="5"/>
      <dgm:spPr/>
      <dgm:t>
        <a:bodyPr/>
        <a:lstStyle/>
        <a:p>
          <a:endParaRPr lang="zh-CN" altLang="en-US"/>
        </a:p>
      </dgm:t>
    </dgm:pt>
    <dgm:pt modelId="{B026599F-A05A-40B9-BE6F-9F98E4308040}" type="pres">
      <dgm:prSet presAssocID="{78FA0B69-AECF-4B1A-9061-39791A5D6D8A}" presName="hierChild3" presStyleCnt="0"/>
      <dgm:spPr/>
    </dgm:pt>
    <dgm:pt modelId="{6E69BD77-ADD5-4B95-91DC-FD630CEF760F}" type="pres">
      <dgm:prSet presAssocID="{C9DE3F5D-C032-409F-9714-5B706235CE9D}" presName="Name19" presStyleLbl="parChTrans1D3" presStyleIdx="4" presStyleCnt="5"/>
      <dgm:spPr/>
      <dgm:t>
        <a:bodyPr/>
        <a:lstStyle/>
        <a:p>
          <a:endParaRPr lang="zh-CN" altLang="en-US"/>
        </a:p>
      </dgm:t>
    </dgm:pt>
    <dgm:pt modelId="{7BC02073-9178-46A0-B88D-DCC1A6F7593F}" type="pres">
      <dgm:prSet presAssocID="{14113062-11B6-4269-A1B9-26B0827D0721}" presName="Name21" presStyleCnt="0"/>
      <dgm:spPr/>
    </dgm:pt>
    <dgm:pt modelId="{A0358D75-50C3-4627-9E18-0DCCC2C5F2E7}" type="pres">
      <dgm:prSet presAssocID="{14113062-11B6-4269-A1B9-26B0827D0721}" presName="level2Shape" presStyleLbl="node3" presStyleIdx="4" presStyleCnt="5"/>
      <dgm:spPr/>
      <dgm:t>
        <a:bodyPr/>
        <a:lstStyle/>
        <a:p>
          <a:endParaRPr lang="zh-CN" altLang="en-US"/>
        </a:p>
      </dgm:t>
    </dgm:pt>
    <dgm:pt modelId="{8619114F-536D-470F-A539-6BC65F05BE3D}" type="pres">
      <dgm:prSet presAssocID="{14113062-11B6-4269-A1B9-26B0827D0721}" presName="hierChild3" presStyleCnt="0"/>
      <dgm:spPr/>
    </dgm:pt>
    <dgm:pt modelId="{C0DF57E4-35A7-4BA1-B775-A34E81046A09}" type="pres">
      <dgm:prSet presAssocID="{578054E5-3E20-4735-9B95-23622A5E9FCF}" presName="Name19" presStyleLbl="parChTrans1D4" presStyleIdx="2" presStyleCnt="6"/>
      <dgm:spPr/>
      <dgm:t>
        <a:bodyPr/>
        <a:lstStyle/>
        <a:p>
          <a:endParaRPr lang="zh-CN" altLang="en-US"/>
        </a:p>
      </dgm:t>
    </dgm:pt>
    <dgm:pt modelId="{C855097D-6EE2-4B14-8E14-D99B51573802}" type="pres">
      <dgm:prSet presAssocID="{D0DD0387-1F6F-4544-B9E9-7DDCA2EA6208}" presName="Name21" presStyleCnt="0"/>
      <dgm:spPr/>
    </dgm:pt>
    <dgm:pt modelId="{98C75F6B-E84C-4AF3-8F63-8C40661E00BE}" type="pres">
      <dgm:prSet presAssocID="{D0DD0387-1F6F-4544-B9E9-7DDCA2EA6208}" presName="level2Shape" presStyleLbl="node4" presStyleIdx="2" presStyleCnt="6"/>
      <dgm:spPr/>
      <dgm:t>
        <a:bodyPr/>
        <a:lstStyle/>
        <a:p>
          <a:endParaRPr lang="zh-CN" altLang="en-US"/>
        </a:p>
      </dgm:t>
    </dgm:pt>
    <dgm:pt modelId="{A9B80A1C-E85C-42CA-A1F8-194A4B503701}" type="pres">
      <dgm:prSet presAssocID="{D0DD0387-1F6F-4544-B9E9-7DDCA2EA6208}" presName="hierChild3" presStyleCnt="0"/>
      <dgm:spPr/>
    </dgm:pt>
    <dgm:pt modelId="{D45E891D-28E1-4357-9AD3-93B96570BF31}" type="pres">
      <dgm:prSet presAssocID="{D91AB0CD-967C-49D3-A6E3-35A483DF7872}" presName="Name19" presStyleLbl="parChTrans1D4" presStyleIdx="3" presStyleCnt="6"/>
      <dgm:spPr/>
      <dgm:t>
        <a:bodyPr/>
        <a:lstStyle/>
        <a:p>
          <a:endParaRPr lang="zh-CN" altLang="en-US"/>
        </a:p>
      </dgm:t>
    </dgm:pt>
    <dgm:pt modelId="{9A7A6810-950A-42BD-BE06-C8E7FF9F1C0E}" type="pres">
      <dgm:prSet presAssocID="{61F9D3F9-7454-40D9-AD6A-C2143CE4C9A9}" presName="Name21" presStyleCnt="0"/>
      <dgm:spPr/>
    </dgm:pt>
    <dgm:pt modelId="{40FC4FBB-2DFB-4CE0-AFED-02F7218B3E14}" type="pres">
      <dgm:prSet presAssocID="{61F9D3F9-7454-40D9-AD6A-C2143CE4C9A9}" presName="level2Shape" presStyleLbl="node4" presStyleIdx="3" presStyleCnt="6"/>
      <dgm:spPr/>
      <dgm:t>
        <a:bodyPr/>
        <a:lstStyle/>
        <a:p>
          <a:endParaRPr lang="zh-CN" altLang="en-US"/>
        </a:p>
      </dgm:t>
    </dgm:pt>
    <dgm:pt modelId="{367652A8-6279-43F1-8FF8-EAA339316B39}" type="pres">
      <dgm:prSet presAssocID="{61F9D3F9-7454-40D9-AD6A-C2143CE4C9A9}" presName="hierChild3" presStyleCnt="0"/>
      <dgm:spPr/>
    </dgm:pt>
    <dgm:pt modelId="{68D3F6D6-7F12-4B24-983D-84173E4D0D88}" type="pres">
      <dgm:prSet presAssocID="{7B85DC0C-0775-4790-AEF0-4D7F8F0C5000}" presName="Name19" presStyleLbl="parChTrans1D4" presStyleIdx="4" presStyleCnt="6"/>
      <dgm:spPr/>
      <dgm:t>
        <a:bodyPr/>
        <a:lstStyle/>
        <a:p>
          <a:endParaRPr lang="zh-CN" altLang="en-US"/>
        </a:p>
      </dgm:t>
    </dgm:pt>
    <dgm:pt modelId="{F17A5F71-5953-4AB0-AB86-2ADBFB5F7D9E}" type="pres">
      <dgm:prSet presAssocID="{8A4C02EF-DE71-4BA8-BC5C-8CF483655AE7}" presName="Name21" presStyleCnt="0"/>
      <dgm:spPr/>
    </dgm:pt>
    <dgm:pt modelId="{4D620E80-002B-429D-A913-F74C545C3258}" type="pres">
      <dgm:prSet presAssocID="{8A4C02EF-DE71-4BA8-BC5C-8CF483655AE7}" presName="level2Shape" presStyleLbl="node4" presStyleIdx="4" presStyleCnt="6"/>
      <dgm:spPr/>
      <dgm:t>
        <a:bodyPr/>
        <a:lstStyle/>
        <a:p>
          <a:endParaRPr lang="zh-CN" altLang="en-US"/>
        </a:p>
      </dgm:t>
    </dgm:pt>
    <dgm:pt modelId="{95D6C4AF-1BF8-4C09-8C58-D7D8AEBA7798}" type="pres">
      <dgm:prSet presAssocID="{8A4C02EF-DE71-4BA8-BC5C-8CF483655AE7}" presName="hierChild3" presStyleCnt="0"/>
      <dgm:spPr/>
    </dgm:pt>
    <dgm:pt modelId="{0C2D70D1-62B4-4E46-89ED-38FFB0DA2DD2}" type="pres">
      <dgm:prSet presAssocID="{900F47E4-61A8-42C4-A374-D4F591BCA789}" presName="Name19" presStyleLbl="parChTrans1D4" presStyleIdx="5" presStyleCnt="6"/>
      <dgm:spPr/>
      <dgm:t>
        <a:bodyPr/>
        <a:lstStyle/>
        <a:p>
          <a:endParaRPr lang="zh-CN" altLang="en-US"/>
        </a:p>
      </dgm:t>
    </dgm:pt>
    <dgm:pt modelId="{0470B8D6-56A0-453A-979E-B0A116BD9CF5}" type="pres">
      <dgm:prSet presAssocID="{D440DE73-F358-4E37-8A47-E11DA2D8B42E}" presName="Name21" presStyleCnt="0"/>
      <dgm:spPr/>
    </dgm:pt>
    <dgm:pt modelId="{0DE915C9-2DA9-44FC-9803-899B6A40F63B}" type="pres">
      <dgm:prSet presAssocID="{D440DE73-F358-4E37-8A47-E11DA2D8B42E}" presName="level2Shape" presStyleLbl="node4" presStyleIdx="5" presStyleCnt="6"/>
      <dgm:spPr/>
      <dgm:t>
        <a:bodyPr/>
        <a:lstStyle/>
        <a:p>
          <a:endParaRPr lang="zh-CN" altLang="en-US"/>
        </a:p>
      </dgm:t>
    </dgm:pt>
    <dgm:pt modelId="{785482A9-3ED7-451E-9521-B30281B47983}" type="pres">
      <dgm:prSet presAssocID="{D440DE73-F358-4E37-8A47-E11DA2D8B42E}" presName="hierChild3" presStyleCnt="0"/>
      <dgm:spPr/>
    </dgm:pt>
    <dgm:pt modelId="{AC59216D-C927-4106-9836-85CDEB363EE5}" type="pres">
      <dgm:prSet presAssocID="{EEBA6E69-6BF4-44E3-B1DE-CD566EF5AE30}" presName="bgShapesFlow" presStyleCnt="0"/>
      <dgm:spPr/>
    </dgm:pt>
  </dgm:ptLst>
  <dgm:cxnLst>
    <dgm:cxn modelId="{2EFCC27F-5193-4545-A838-9229DE61CA47}" type="presOf" srcId="{010A94D7-A268-4EF0-B07F-935B7679D5CD}" destId="{2310272E-D0B2-4303-906B-685A326FDE9B}" srcOrd="0" destOrd="0" presId="urn:microsoft.com/office/officeart/2005/8/layout/hierarchy6"/>
    <dgm:cxn modelId="{9D49B917-08FB-4E26-9262-BAC4CFF7299B}" srcId="{E3A4329B-95DE-4C4D-A451-7C9150B08E23}" destId="{14113062-11B6-4269-A1B9-26B0827D0721}" srcOrd="2" destOrd="0" parTransId="{C9DE3F5D-C032-409F-9714-5B706235CE9D}" sibTransId="{BD741F60-B765-467C-B389-A237928473F5}"/>
    <dgm:cxn modelId="{D28C4198-D834-407D-BFBC-E2A73D80364D}" type="presOf" srcId="{CF786537-CD60-4DC5-AA11-89C35EE81665}" destId="{842C1AA2-08EB-48A9-8922-2664D93F8233}" srcOrd="0" destOrd="0" presId="urn:microsoft.com/office/officeart/2005/8/layout/hierarchy6"/>
    <dgm:cxn modelId="{B14E04B1-BEA7-4C7B-AF6F-DD32FE3579C7}" type="presOf" srcId="{508D8A50-B97F-4CBF-85F1-BCF9E7CF6801}" destId="{CF323EA4-146B-422A-B206-7090DFDF2A47}" srcOrd="0" destOrd="0" presId="urn:microsoft.com/office/officeart/2005/8/layout/hierarchy6"/>
    <dgm:cxn modelId="{D2E9C212-D55C-4AFA-B678-B95813585A81}" type="presOf" srcId="{7B85DC0C-0775-4790-AEF0-4D7F8F0C5000}" destId="{68D3F6D6-7F12-4B24-983D-84173E4D0D88}" srcOrd="0" destOrd="0" presId="urn:microsoft.com/office/officeart/2005/8/layout/hierarchy6"/>
    <dgm:cxn modelId="{42A7C520-D217-4F74-BF29-B0130A5BD674}" srcId="{7E011F57-2F77-49FE-B734-5BC76A0769C7}" destId="{D39AFD8B-37D9-46E5-87EA-DE316E525A68}" srcOrd="0" destOrd="0" parTransId="{303E0C3A-0BF8-478B-892C-728124A4648C}" sibTransId="{8A0654D0-EC59-476C-BA30-4A4B7782037E}"/>
    <dgm:cxn modelId="{CEA63271-DA9E-4BE3-A61D-C6B8F7207E34}" srcId="{508D8A50-B97F-4CBF-85F1-BCF9E7CF6801}" destId="{E3A4329B-95DE-4C4D-A451-7C9150B08E23}" srcOrd="1" destOrd="0" parTransId="{98850426-7C98-421E-B45D-1CAACA3AE39D}" sibTransId="{363A63F6-D0B5-48C5-A70D-56E16F125B20}"/>
    <dgm:cxn modelId="{32ED66FE-B0F8-406A-ACEA-9E5AB07BF49F}" type="presOf" srcId="{900F47E4-61A8-42C4-A374-D4F591BCA789}" destId="{0C2D70D1-62B4-4E46-89ED-38FFB0DA2DD2}" srcOrd="0" destOrd="0" presId="urn:microsoft.com/office/officeart/2005/8/layout/hierarchy6"/>
    <dgm:cxn modelId="{D900059A-5793-45BA-A91E-3EE2084F0908}" type="presOf" srcId="{61F9D3F9-7454-40D9-AD6A-C2143CE4C9A9}" destId="{40FC4FBB-2DFB-4CE0-AFED-02F7218B3E14}" srcOrd="0" destOrd="0" presId="urn:microsoft.com/office/officeart/2005/8/layout/hierarchy6"/>
    <dgm:cxn modelId="{653235C5-35FC-40D0-9DE0-9BC7718EE7CF}" srcId="{14113062-11B6-4269-A1B9-26B0827D0721}" destId="{D440DE73-F358-4E37-8A47-E11DA2D8B42E}" srcOrd="1" destOrd="0" parTransId="{900F47E4-61A8-42C4-A374-D4F591BCA789}" sibTransId="{353DA96A-8A20-490C-8316-8D443F33BCE6}"/>
    <dgm:cxn modelId="{EF183B55-FD69-4ADA-96EA-5E77C61A68C2}" srcId="{E3A4329B-95DE-4C4D-A451-7C9150B08E23}" destId="{CF786537-CD60-4DC5-AA11-89C35EE81665}" srcOrd="0" destOrd="0" parTransId="{74E2F96D-DED2-4307-847E-3810B517F3D1}" sibTransId="{A5653EA4-F503-4D11-8DDD-376B6D9273CB}"/>
    <dgm:cxn modelId="{32B958A9-78BB-49BD-87F1-C83FF6999EF1}" type="presOf" srcId="{78FA0B69-AECF-4B1A-9061-39791A5D6D8A}" destId="{E906419A-562F-4436-BE20-76F4D37F05B9}" srcOrd="0" destOrd="0" presId="urn:microsoft.com/office/officeart/2005/8/layout/hierarchy6"/>
    <dgm:cxn modelId="{1763D03B-8426-4F16-8E5E-C41B1444B358}" type="presOf" srcId="{D91AB0CD-967C-49D3-A6E3-35A483DF7872}" destId="{D45E891D-28E1-4357-9AD3-93B96570BF31}" srcOrd="0" destOrd="0" presId="urn:microsoft.com/office/officeart/2005/8/layout/hierarchy6"/>
    <dgm:cxn modelId="{112432DA-9D8D-402B-AFC2-EDB243546706}" srcId="{CF786537-CD60-4DC5-AA11-89C35EE81665}" destId="{1A4364C2-15CF-47A9-8B11-6B914C2C70E5}" srcOrd="0" destOrd="0" parTransId="{F16BAF6B-287A-488D-A00F-A375B9448205}" sibTransId="{2DF59728-70E9-4F02-A001-9D8CD6143323}"/>
    <dgm:cxn modelId="{A4537ACA-BB8C-4837-B431-A22CADA1F660}" type="presOf" srcId="{3F3F54B1-0C24-41F8-9050-87D7777A2257}" destId="{0DDEF33A-089C-49D1-8078-4F60E34F6795}" srcOrd="0" destOrd="0" presId="urn:microsoft.com/office/officeart/2005/8/layout/hierarchy6"/>
    <dgm:cxn modelId="{8DCAC13B-8FDA-4B3A-AB8B-8016A93F2D59}" type="presOf" srcId="{D39AFD8B-37D9-46E5-87EA-DE316E525A68}" destId="{3289E5D3-C575-42A2-937F-EB17B5C68128}" srcOrd="0" destOrd="0" presId="urn:microsoft.com/office/officeart/2005/8/layout/hierarchy6"/>
    <dgm:cxn modelId="{7077252D-60C1-4D98-BB9F-04BF9C4FCD61}" type="presOf" srcId="{98850426-7C98-421E-B45D-1CAACA3AE39D}" destId="{1AB31CB4-0F47-44A2-B50D-B9327C191B27}" srcOrd="0" destOrd="0" presId="urn:microsoft.com/office/officeart/2005/8/layout/hierarchy6"/>
    <dgm:cxn modelId="{8F000E73-3F97-4B65-A6F4-433CF545A041}" type="presOf" srcId="{7E011F57-2F77-49FE-B734-5BC76A0769C7}" destId="{B0423BE3-1CCA-455A-859E-51E3099E22F1}" srcOrd="0" destOrd="0" presId="urn:microsoft.com/office/officeart/2005/8/layout/hierarchy6"/>
    <dgm:cxn modelId="{13A68E9A-D5F7-4789-B8FA-A7D52AF3DA37}" srcId="{EEBA6E69-6BF4-44E3-B1DE-CD566EF5AE30}" destId="{508D8A50-B97F-4CBF-85F1-BCF9E7CF6801}" srcOrd="0" destOrd="0" parTransId="{A50AF34D-5567-4621-9E95-6FFF8D6FCDBF}" sibTransId="{1D1281E0-44B3-4EA3-B04E-E204D3739645}"/>
    <dgm:cxn modelId="{244AB714-5F74-409B-828A-D0FA3F900A1C}" srcId="{CF786537-CD60-4DC5-AA11-89C35EE81665}" destId="{705BE64B-C9D2-46B9-A5B8-180A22D32E9B}" srcOrd="1" destOrd="0" parTransId="{3F3F54B1-0C24-41F8-9050-87D7777A2257}" sibTransId="{8769339B-2C0F-4E21-B75E-93E044B3F8AB}"/>
    <dgm:cxn modelId="{51E530D0-DD2A-4542-A265-FD3644DAC730}" type="presOf" srcId="{A3CC2DA6-A36C-46A6-8AB6-4A515DB58627}" destId="{2CFD12FE-C74D-41D2-A3E1-1ED85CACC073}" srcOrd="0" destOrd="0" presId="urn:microsoft.com/office/officeart/2005/8/layout/hierarchy6"/>
    <dgm:cxn modelId="{9FD4CC65-1163-49A3-BACD-0D8DA558C61D}" type="presOf" srcId="{8A4C02EF-DE71-4BA8-BC5C-8CF483655AE7}" destId="{4D620E80-002B-429D-A913-F74C545C3258}" srcOrd="0" destOrd="0" presId="urn:microsoft.com/office/officeart/2005/8/layout/hierarchy6"/>
    <dgm:cxn modelId="{9B22FB8A-2FDF-4941-B4E6-4CAB0FE926E7}" type="presOf" srcId="{E3A4329B-95DE-4C4D-A451-7C9150B08E23}" destId="{D99CB526-C602-4C48-AA02-78BCCBD70262}" srcOrd="0" destOrd="0" presId="urn:microsoft.com/office/officeart/2005/8/layout/hierarchy6"/>
    <dgm:cxn modelId="{FC5649A6-6B1C-484C-A6AF-266027FFBDB6}" type="presOf" srcId="{578054E5-3E20-4735-9B95-23622A5E9FCF}" destId="{C0DF57E4-35A7-4BA1-B775-A34E81046A09}" srcOrd="0" destOrd="0" presId="urn:microsoft.com/office/officeart/2005/8/layout/hierarchy6"/>
    <dgm:cxn modelId="{A9CFAD40-F3B4-43BE-83F9-77C68A639135}" srcId="{D0DD0387-1F6F-4544-B9E9-7DDCA2EA6208}" destId="{61F9D3F9-7454-40D9-AD6A-C2143CE4C9A9}" srcOrd="0" destOrd="0" parTransId="{D91AB0CD-967C-49D3-A6E3-35A483DF7872}" sibTransId="{F02EFDB0-4176-4A56-BF04-0E155A8FC7E1}"/>
    <dgm:cxn modelId="{482DD569-22D8-41FD-B976-6AD7DFCD9A09}" type="presOf" srcId="{14113062-11B6-4269-A1B9-26B0827D0721}" destId="{A0358D75-50C3-4627-9E18-0DCCC2C5F2E7}" srcOrd="0" destOrd="0" presId="urn:microsoft.com/office/officeart/2005/8/layout/hierarchy6"/>
    <dgm:cxn modelId="{81C1B43F-8028-4271-B256-2911D7759579}" type="presOf" srcId="{D0DD0387-1F6F-4544-B9E9-7DDCA2EA6208}" destId="{98C75F6B-E84C-4AF3-8F63-8C40661E00BE}" srcOrd="0" destOrd="0" presId="urn:microsoft.com/office/officeart/2005/8/layout/hierarchy6"/>
    <dgm:cxn modelId="{B9ACADFE-30E1-4AD6-AA99-43D0C172C664}" type="presOf" srcId="{E1D478EB-0FD2-4D2C-B6BA-9374D5B47D59}" destId="{4F0AAF60-85AA-4247-A5F5-CCF79F374896}" srcOrd="0" destOrd="0" presId="urn:microsoft.com/office/officeart/2005/8/layout/hierarchy6"/>
    <dgm:cxn modelId="{C7C87C8B-B892-45BD-9D66-AB176A378BCF}" type="presOf" srcId="{303E0C3A-0BF8-478B-892C-728124A4648C}" destId="{BB03B0E2-0749-4C9E-873F-2132D86350AB}" srcOrd="0" destOrd="0" presId="urn:microsoft.com/office/officeart/2005/8/layout/hierarchy6"/>
    <dgm:cxn modelId="{5F5BAF51-20C8-489E-813C-A9B3115EA618}" srcId="{D0DD0387-1F6F-4544-B9E9-7DDCA2EA6208}" destId="{8A4C02EF-DE71-4BA8-BC5C-8CF483655AE7}" srcOrd="1" destOrd="0" parTransId="{7B85DC0C-0775-4790-AEF0-4D7F8F0C5000}" sibTransId="{E3FEC475-C861-44B4-B43F-2CF7DC5DD711}"/>
    <dgm:cxn modelId="{90715567-D36D-464A-8997-C14C0A5C306B}" type="presOf" srcId="{C9DE3F5D-C032-409F-9714-5B706235CE9D}" destId="{6E69BD77-ADD5-4B95-91DC-FD630CEF760F}" srcOrd="0" destOrd="0" presId="urn:microsoft.com/office/officeart/2005/8/layout/hierarchy6"/>
    <dgm:cxn modelId="{60CE76C2-446D-4A52-BD47-08A85EC30657}" type="presOf" srcId="{D440DE73-F358-4E37-8A47-E11DA2D8B42E}" destId="{0DE915C9-2DA9-44FC-9803-899B6A40F63B}" srcOrd="0" destOrd="0" presId="urn:microsoft.com/office/officeart/2005/8/layout/hierarchy6"/>
    <dgm:cxn modelId="{C10AEC92-13A0-4DE4-BE8D-1677C6BB5DDB}" srcId="{14113062-11B6-4269-A1B9-26B0827D0721}" destId="{D0DD0387-1F6F-4544-B9E9-7DDCA2EA6208}" srcOrd="0" destOrd="0" parTransId="{578054E5-3E20-4735-9B95-23622A5E9FCF}" sibTransId="{97A4CD3B-D4A6-4BA5-A4BA-6FC4BF1F0C42}"/>
    <dgm:cxn modelId="{A288804D-7111-4FC5-84A7-618A7096AE49}" type="presOf" srcId="{1A4364C2-15CF-47A9-8B11-6B914C2C70E5}" destId="{7E043A1B-6D9F-42A9-AED5-9E92564BBA78}" srcOrd="0" destOrd="0" presId="urn:microsoft.com/office/officeart/2005/8/layout/hierarchy6"/>
    <dgm:cxn modelId="{FBF858A7-3214-4F6B-990C-E6E8A5F67B82}" type="presOf" srcId="{F16BAF6B-287A-488D-A00F-A375B9448205}" destId="{B37CDE55-C83B-4866-8FB8-F904DEEDC9BB}" srcOrd="0" destOrd="0" presId="urn:microsoft.com/office/officeart/2005/8/layout/hierarchy6"/>
    <dgm:cxn modelId="{346DB6CB-896D-4D7B-8D2F-41FDBF80D646}" type="presOf" srcId="{74E2F96D-DED2-4307-847E-3810B517F3D1}" destId="{EF2C44AD-7DA6-43F3-9B27-B24F4447C43C}" srcOrd="0" destOrd="0" presId="urn:microsoft.com/office/officeart/2005/8/layout/hierarchy6"/>
    <dgm:cxn modelId="{6595914E-F85E-43D5-AAEA-9144E8C38CB4}" type="presOf" srcId="{89F05D49-9A7E-44C9-BC04-E0977E570E10}" destId="{B2230DB8-14D4-4C6F-BD36-A20086AE4A0A}" srcOrd="0" destOrd="0" presId="urn:microsoft.com/office/officeart/2005/8/layout/hierarchy6"/>
    <dgm:cxn modelId="{C0044991-11CA-41E0-A10F-7E0265A921CA}" srcId="{E3A4329B-95DE-4C4D-A451-7C9150B08E23}" destId="{78FA0B69-AECF-4B1A-9061-39791A5D6D8A}" srcOrd="1" destOrd="0" parTransId="{E1D478EB-0FD2-4D2C-B6BA-9374D5B47D59}" sibTransId="{F950DF3A-4D2D-4275-B11D-E31731E7F487}"/>
    <dgm:cxn modelId="{F5B5608E-85D6-4B5D-A866-628130C31693}" srcId="{508D8A50-B97F-4CBF-85F1-BCF9E7CF6801}" destId="{7E011F57-2F77-49FE-B734-5BC76A0769C7}" srcOrd="0" destOrd="0" parTransId="{010A94D7-A268-4EF0-B07F-935B7679D5CD}" sibTransId="{FEDEA934-86F6-45A6-ABF4-08F9E553D635}"/>
    <dgm:cxn modelId="{442C96D5-C6EA-4DFA-B298-30687C859611}" type="presOf" srcId="{705BE64B-C9D2-46B9-A5B8-180A22D32E9B}" destId="{00D6598E-C83F-4801-9B5C-8FB5DF62FBC1}" srcOrd="0" destOrd="0" presId="urn:microsoft.com/office/officeart/2005/8/layout/hierarchy6"/>
    <dgm:cxn modelId="{EAF0EAEC-6DEB-4AC7-9E96-22C476039B8B}" srcId="{7E011F57-2F77-49FE-B734-5BC76A0769C7}" destId="{A3CC2DA6-A36C-46A6-8AB6-4A515DB58627}" srcOrd="1" destOrd="0" parTransId="{89F05D49-9A7E-44C9-BC04-E0977E570E10}" sibTransId="{667B0CD0-B004-41FA-BE59-5ECCB836D070}"/>
    <dgm:cxn modelId="{9FF79466-4410-426B-9AF1-B57954324891}" type="presOf" srcId="{EEBA6E69-6BF4-44E3-B1DE-CD566EF5AE30}" destId="{7C52BD18-2CF6-45DF-93CB-D06B43453A47}" srcOrd="0" destOrd="0" presId="urn:microsoft.com/office/officeart/2005/8/layout/hierarchy6"/>
    <dgm:cxn modelId="{8840043C-333C-40DB-B978-13CCBD432755}" type="presParOf" srcId="{7C52BD18-2CF6-45DF-93CB-D06B43453A47}" destId="{7400E79D-C545-4456-B339-962D1B7AA005}" srcOrd="0" destOrd="0" presId="urn:microsoft.com/office/officeart/2005/8/layout/hierarchy6"/>
    <dgm:cxn modelId="{7F5F359F-3023-4DC3-893F-AC2AFB661A49}" type="presParOf" srcId="{7400E79D-C545-4456-B339-962D1B7AA005}" destId="{45E7A7A9-964F-4E3D-B296-8C5D6B993237}" srcOrd="0" destOrd="0" presId="urn:microsoft.com/office/officeart/2005/8/layout/hierarchy6"/>
    <dgm:cxn modelId="{C6F86B8B-39D7-4557-ACE7-1DB6B34FFE9C}" type="presParOf" srcId="{45E7A7A9-964F-4E3D-B296-8C5D6B993237}" destId="{387B616C-B3FC-4066-82E2-ABDBCAA423C5}" srcOrd="0" destOrd="0" presId="urn:microsoft.com/office/officeart/2005/8/layout/hierarchy6"/>
    <dgm:cxn modelId="{56C83395-BA64-446F-BEB9-61480CAEB4CB}" type="presParOf" srcId="{387B616C-B3FC-4066-82E2-ABDBCAA423C5}" destId="{CF323EA4-146B-422A-B206-7090DFDF2A47}" srcOrd="0" destOrd="0" presId="urn:microsoft.com/office/officeart/2005/8/layout/hierarchy6"/>
    <dgm:cxn modelId="{5142ADA5-550D-41ED-A57B-342E6262B654}" type="presParOf" srcId="{387B616C-B3FC-4066-82E2-ABDBCAA423C5}" destId="{62F04508-B3AF-41FA-B168-2A9F1FF97970}" srcOrd="1" destOrd="0" presId="urn:microsoft.com/office/officeart/2005/8/layout/hierarchy6"/>
    <dgm:cxn modelId="{F23F64EB-158F-4D7E-8AB4-F4D2849171C5}" type="presParOf" srcId="{62F04508-B3AF-41FA-B168-2A9F1FF97970}" destId="{2310272E-D0B2-4303-906B-685A326FDE9B}" srcOrd="0" destOrd="0" presId="urn:microsoft.com/office/officeart/2005/8/layout/hierarchy6"/>
    <dgm:cxn modelId="{F6FE1074-BF35-479E-B2FD-8813C0F8614D}" type="presParOf" srcId="{62F04508-B3AF-41FA-B168-2A9F1FF97970}" destId="{7726197A-8897-4194-8B2D-43E2AACD5EDF}" srcOrd="1" destOrd="0" presId="urn:microsoft.com/office/officeart/2005/8/layout/hierarchy6"/>
    <dgm:cxn modelId="{6075243B-45E3-456A-BDF3-FB5F0FF02D0A}" type="presParOf" srcId="{7726197A-8897-4194-8B2D-43E2AACD5EDF}" destId="{B0423BE3-1CCA-455A-859E-51E3099E22F1}" srcOrd="0" destOrd="0" presId="urn:microsoft.com/office/officeart/2005/8/layout/hierarchy6"/>
    <dgm:cxn modelId="{676F0F36-E58B-443A-BBB4-E28366C58992}" type="presParOf" srcId="{7726197A-8897-4194-8B2D-43E2AACD5EDF}" destId="{D66A52DA-BF57-4669-AC2A-E65863E5B3FD}" srcOrd="1" destOrd="0" presId="urn:microsoft.com/office/officeart/2005/8/layout/hierarchy6"/>
    <dgm:cxn modelId="{D02BA7BA-1CC8-4FF4-9EA6-52EF2F35F8A2}" type="presParOf" srcId="{D66A52DA-BF57-4669-AC2A-E65863E5B3FD}" destId="{BB03B0E2-0749-4C9E-873F-2132D86350AB}" srcOrd="0" destOrd="0" presId="urn:microsoft.com/office/officeart/2005/8/layout/hierarchy6"/>
    <dgm:cxn modelId="{0FF339E1-93D9-4DC5-A915-20E856F462C3}" type="presParOf" srcId="{D66A52DA-BF57-4669-AC2A-E65863E5B3FD}" destId="{4A3025B2-2FDB-47DD-AC3C-01BF15E376F5}" srcOrd="1" destOrd="0" presId="urn:microsoft.com/office/officeart/2005/8/layout/hierarchy6"/>
    <dgm:cxn modelId="{0DC40A06-A1CF-4425-A296-6BC90B2D8A54}" type="presParOf" srcId="{4A3025B2-2FDB-47DD-AC3C-01BF15E376F5}" destId="{3289E5D3-C575-42A2-937F-EB17B5C68128}" srcOrd="0" destOrd="0" presId="urn:microsoft.com/office/officeart/2005/8/layout/hierarchy6"/>
    <dgm:cxn modelId="{751F7F80-E12A-4569-AEBA-EFD3F10F36BC}" type="presParOf" srcId="{4A3025B2-2FDB-47DD-AC3C-01BF15E376F5}" destId="{2784A581-479E-4FDA-8951-8F2F4B063BED}" srcOrd="1" destOrd="0" presId="urn:microsoft.com/office/officeart/2005/8/layout/hierarchy6"/>
    <dgm:cxn modelId="{81D45605-91A2-427C-A35A-EBD727418915}" type="presParOf" srcId="{D66A52DA-BF57-4669-AC2A-E65863E5B3FD}" destId="{B2230DB8-14D4-4C6F-BD36-A20086AE4A0A}" srcOrd="2" destOrd="0" presId="urn:microsoft.com/office/officeart/2005/8/layout/hierarchy6"/>
    <dgm:cxn modelId="{E6ABDFFE-648E-4DE8-8709-37288D53D5C7}" type="presParOf" srcId="{D66A52DA-BF57-4669-AC2A-E65863E5B3FD}" destId="{C5A5850E-DD4C-4D01-8D3B-3D667FEF0A72}" srcOrd="3" destOrd="0" presId="urn:microsoft.com/office/officeart/2005/8/layout/hierarchy6"/>
    <dgm:cxn modelId="{065F1AFC-EDFD-4D29-A869-C0A8826C4D4A}" type="presParOf" srcId="{C5A5850E-DD4C-4D01-8D3B-3D667FEF0A72}" destId="{2CFD12FE-C74D-41D2-A3E1-1ED85CACC073}" srcOrd="0" destOrd="0" presId="urn:microsoft.com/office/officeart/2005/8/layout/hierarchy6"/>
    <dgm:cxn modelId="{004EC5CE-FAC5-48A3-8957-6BD8A44A4306}" type="presParOf" srcId="{C5A5850E-DD4C-4D01-8D3B-3D667FEF0A72}" destId="{0EA25E52-78B1-4A9B-BC56-FCFF54509F21}" srcOrd="1" destOrd="0" presId="urn:microsoft.com/office/officeart/2005/8/layout/hierarchy6"/>
    <dgm:cxn modelId="{500920D3-3067-43A8-AA31-A0FA559B8301}" type="presParOf" srcId="{62F04508-B3AF-41FA-B168-2A9F1FF97970}" destId="{1AB31CB4-0F47-44A2-B50D-B9327C191B27}" srcOrd="2" destOrd="0" presId="urn:microsoft.com/office/officeart/2005/8/layout/hierarchy6"/>
    <dgm:cxn modelId="{BD109B90-FBA8-495B-8F4F-4C8256815C7D}" type="presParOf" srcId="{62F04508-B3AF-41FA-B168-2A9F1FF97970}" destId="{477954D5-3703-48D6-A776-5AB5981D28BC}" srcOrd="3" destOrd="0" presId="urn:microsoft.com/office/officeart/2005/8/layout/hierarchy6"/>
    <dgm:cxn modelId="{CBD4B302-E8DF-42D7-A0BF-1678B49B7373}" type="presParOf" srcId="{477954D5-3703-48D6-A776-5AB5981D28BC}" destId="{D99CB526-C602-4C48-AA02-78BCCBD70262}" srcOrd="0" destOrd="0" presId="urn:microsoft.com/office/officeart/2005/8/layout/hierarchy6"/>
    <dgm:cxn modelId="{BDF25D39-6E66-4750-8013-0045CAD57A23}" type="presParOf" srcId="{477954D5-3703-48D6-A776-5AB5981D28BC}" destId="{2A48E25A-16B9-4921-AB80-7FF8265E2309}" srcOrd="1" destOrd="0" presId="urn:microsoft.com/office/officeart/2005/8/layout/hierarchy6"/>
    <dgm:cxn modelId="{35B5A97E-53C8-457D-B3A5-92A5C0DD3971}" type="presParOf" srcId="{2A48E25A-16B9-4921-AB80-7FF8265E2309}" destId="{EF2C44AD-7DA6-43F3-9B27-B24F4447C43C}" srcOrd="0" destOrd="0" presId="urn:microsoft.com/office/officeart/2005/8/layout/hierarchy6"/>
    <dgm:cxn modelId="{00F727EC-EE5C-4C55-9805-00271052AB9B}" type="presParOf" srcId="{2A48E25A-16B9-4921-AB80-7FF8265E2309}" destId="{C2ED73A3-C21C-4206-9640-6331830A9139}" srcOrd="1" destOrd="0" presId="urn:microsoft.com/office/officeart/2005/8/layout/hierarchy6"/>
    <dgm:cxn modelId="{A9CC5DFF-30B3-43CA-80C8-9879F018FCA2}" type="presParOf" srcId="{C2ED73A3-C21C-4206-9640-6331830A9139}" destId="{842C1AA2-08EB-48A9-8922-2664D93F8233}" srcOrd="0" destOrd="0" presId="urn:microsoft.com/office/officeart/2005/8/layout/hierarchy6"/>
    <dgm:cxn modelId="{2D8E2487-94E5-48E1-AD79-5DC4FBC35B3E}" type="presParOf" srcId="{C2ED73A3-C21C-4206-9640-6331830A9139}" destId="{DAD85B9D-8111-4B7F-A160-F776555F433C}" srcOrd="1" destOrd="0" presId="urn:microsoft.com/office/officeart/2005/8/layout/hierarchy6"/>
    <dgm:cxn modelId="{AC7394D2-61BF-4527-AA6C-4F9105647887}" type="presParOf" srcId="{DAD85B9D-8111-4B7F-A160-F776555F433C}" destId="{B37CDE55-C83B-4866-8FB8-F904DEEDC9BB}" srcOrd="0" destOrd="0" presId="urn:microsoft.com/office/officeart/2005/8/layout/hierarchy6"/>
    <dgm:cxn modelId="{253DB951-ECD2-4C19-A9E5-740E40252776}" type="presParOf" srcId="{DAD85B9D-8111-4B7F-A160-F776555F433C}" destId="{971A32F2-FF5D-4BFA-9186-78BF7CE215FD}" srcOrd="1" destOrd="0" presId="urn:microsoft.com/office/officeart/2005/8/layout/hierarchy6"/>
    <dgm:cxn modelId="{7E9369A9-50AF-4A5B-A530-3F4B736C73A6}" type="presParOf" srcId="{971A32F2-FF5D-4BFA-9186-78BF7CE215FD}" destId="{7E043A1B-6D9F-42A9-AED5-9E92564BBA78}" srcOrd="0" destOrd="0" presId="urn:microsoft.com/office/officeart/2005/8/layout/hierarchy6"/>
    <dgm:cxn modelId="{34B679B4-8090-4E32-A867-693A90534A3E}" type="presParOf" srcId="{971A32F2-FF5D-4BFA-9186-78BF7CE215FD}" destId="{C886FC12-372B-496F-8F5C-719575EFBD93}" srcOrd="1" destOrd="0" presId="urn:microsoft.com/office/officeart/2005/8/layout/hierarchy6"/>
    <dgm:cxn modelId="{F5F66AA4-6588-4548-99B2-10AE1AE9B8BF}" type="presParOf" srcId="{DAD85B9D-8111-4B7F-A160-F776555F433C}" destId="{0DDEF33A-089C-49D1-8078-4F60E34F6795}" srcOrd="2" destOrd="0" presId="urn:microsoft.com/office/officeart/2005/8/layout/hierarchy6"/>
    <dgm:cxn modelId="{50AA74BB-6FF9-48C7-B24E-A08CABC2E55E}" type="presParOf" srcId="{DAD85B9D-8111-4B7F-A160-F776555F433C}" destId="{7366BE47-A3B8-489E-81C6-CAA245DAF6FD}" srcOrd="3" destOrd="0" presId="urn:microsoft.com/office/officeart/2005/8/layout/hierarchy6"/>
    <dgm:cxn modelId="{CD7A72AD-C4F9-4445-B84E-CDD49BD08C02}" type="presParOf" srcId="{7366BE47-A3B8-489E-81C6-CAA245DAF6FD}" destId="{00D6598E-C83F-4801-9B5C-8FB5DF62FBC1}" srcOrd="0" destOrd="0" presId="urn:microsoft.com/office/officeart/2005/8/layout/hierarchy6"/>
    <dgm:cxn modelId="{2EBC3F2A-8A9D-418E-9F91-8C7F61734EE8}" type="presParOf" srcId="{7366BE47-A3B8-489E-81C6-CAA245DAF6FD}" destId="{5BFDEB6E-900F-4CD5-BD0D-25424E51F3E9}" srcOrd="1" destOrd="0" presId="urn:microsoft.com/office/officeart/2005/8/layout/hierarchy6"/>
    <dgm:cxn modelId="{9DA3FF12-550E-4B74-815E-ECA6A177BF48}" type="presParOf" srcId="{2A48E25A-16B9-4921-AB80-7FF8265E2309}" destId="{4F0AAF60-85AA-4247-A5F5-CCF79F374896}" srcOrd="2" destOrd="0" presId="urn:microsoft.com/office/officeart/2005/8/layout/hierarchy6"/>
    <dgm:cxn modelId="{CA67EC4F-18FD-41AA-9485-798C413EA4AD}" type="presParOf" srcId="{2A48E25A-16B9-4921-AB80-7FF8265E2309}" destId="{F542E194-911C-4A28-BC7B-67C6297600EE}" srcOrd="3" destOrd="0" presId="urn:microsoft.com/office/officeart/2005/8/layout/hierarchy6"/>
    <dgm:cxn modelId="{23665C85-210D-4E26-8958-512A7B30E4D0}" type="presParOf" srcId="{F542E194-911C-4A28-BC7B-67C6297600EE}" destId="{E906419A-562F-4436-BE20-76F4D37F05B9}" srcOrd="0" destOrd="0" presId="urn:microsoft.com/office/officeart/2005/8/layout/hierarchy6"/>
    <dgm:cxn modelId="{180266B0-2240-4FBF-93EB-1AA89E09D789}" type="presParOf" srcId="{F542E194-911C-4A28-BC7B-67C6297600EE}" destId="{B026599F-A05A-40B9-BE6F-9F98E4308040}" srcOrd="1" destOrd="0" presId="urn:microsoft.com/office/officeart/2005/8/layout/hierarchy6"/>
    <dgm:cxn modelId="{2EBA669F-5CC7-4B04-9DED-D04EE4D32261}" type="presParOf" srcId="{2A48E25A-16B9-4921-AB80-7FF8265E2309}" destId="{6E69BD77-ADD5-4B95-91DC-FD630CEF760F}" srcOrd="4" destOrd="0" presId="urn:microsoft.com/office/officeart/2005/8/layout/hierarchy6"/>
    <dgm:cxn modelId="{670AAFEC-5CC4-4C40-A63F-4A5F21CD5945}" type="presParOf" srcId="{2A48E25A-16B9-4921-AB80-7FF8265E2309}" destId="{7BC02073-9178-46A0-B88D-DCC1A6F7593F}" srcOrd="5" destOrd="0" presId="urn:microsoft.com/office/officeart/2005/8/layout/hierarchy6"/>
    <dgm:cxn modelId="{10D1BE14-2CA3-490A-9A49-2FA34E3DDCD6}" type="presParOf" srcId="{7BC02073-9178-46A0-B88D-DCC1A6F7593F}" destId="{A0358D75-50C3-4627-9E18-0DCCC2C5F2E7}" srcOrd="0" destOrd="0" presId="urn:microsoft.com/office/officeart/2005/8/layout/hierarchy6"/>
    <dgm:cxn modelId="{6620058F-1470-418B-93E6-52A5F5B7DDD0}" type="presParOf" srcId="{7BC02073-9178-46A0-B88D-DCC1A6F7593F}" destId="{8619114F-536D-470F-A539-6BC65F05BE3D}" srcOrd="1" destOrd="0" presId="urn:microsoft.com/office/officeart/2005/8/layout/hierarchy6"/>
    <dgm:cxn modelId="{57B0E141-99BA-4ABA-83A2-6808BF2EAF0D}" type="presParOf" srcId="{8619114F-536D-470F-A539-6BC65F05BE3D}" destId="{C0DF57E4-35A7-4BA1-B775-A34E81046A09}" srcOrd="0" destOrd="0" presId="urn:microsoft.com/office/officeart/2005/8/layout/hierarchy6"/>
    <dgm:cxn modelId="{AB0BE8E7-CC96-4F84-A60C-24790B951604}" type="presParOf" srcId="{8619114F-536D-470F-A539-6BC65F05BE3D}" destId="{C855097D-6EE2-4B14-8E14-D99B51573802}" srcOrd="1" destOrd="0" presId="urn:microsoft.com/office/officeart/2005/8/layout/hierarchy6"/>
    <dgm:cxn modelId="{E4BD8FE3-A3D5-4BEE-9FCF-0E1D7A4DFDF7}" type="presParOf" srcId="{C855097D-6EE2-4B14-8E14-D99B51573802}" destId="{98C75F6B-E84C-4AF3-8F63-8C40661E00BE}" srcOrd="0" destOrd="0" presId="urn:microsoft.com/office/officeart/2005/8/layout/hierarchy6"/>
    <dgm:cxn modelId="{2C3C4715-A39C-4671-A64D-F84E8E395D0C}" type="presParOf" srcId="{C855097D-6EE2-4B14-8E14-D99B51573802}" destId="{A9B80A1C-E85C-42CA-A1F8-194A4B503701}" srcOrd="1" destOrd="0" presId="urn:microsoft.com/office/officeart/2005/8/layout/hierarchy6"/>
    <dgm:cxn modelId="{DF325F16-9819-453A-8DE0-BFDF1349EE17}" type="presParOf" srcId="{A9B80A1C-E85C-42CA-A1F8-194A4B503701}" destId="{D45E891D-28E1-4357-9AD3-93B96570BF31}" srcOrd="0" destOrd="0" presId="urn:microsoft.com/office/officeart/2005/8/layout/hierarchy6"/>
    <dgm:cxn modelId="{EE4C613D-42C5-407E-95EA-8C6EA4D4EABE}" type="presParOf" srcId="{A9B80A1C-E85C-42CA-A1F8-194A4B503701}" destId="{9A7A6810-950A-42BD-BE06-C8E7FF9F1C0E}" srcOrd="1" destOrd="0" presId="urn:microsoft.com/office/officeart/2005/8/layout/hierarchy6"/>
    <dgm:cxn modelId="{9F680158-1E4E-46F0-9F1F-9473F3E13F29}" type="presParOf" srcId="{9A7A6810-950A-42BD-BE06-C8E7FF9F1C0E}" destId="{40FC4FBB-2DFB-4CE0-AFED-02F7218B3E14}" srcOrd="0" destOrd="0" presId="urn:microsoft.com/office/officeart/2005/8/layout/hierarchy6"/>
    <dgm:cxn modelId="{168D82DC-F3B9-408F-88C1-36AC6E9325A8}" type="presParOf" srcId="{9A7A6810-950A-42BD-BE06-C8E7FF9F1C0E}" destId="{367652A8-6279-43F1-8FF8-EAA339316B39}" srcOrd="1" destOrd="0" presId="urn:microsoft.com/office/officeart/2005/8/layout/hierarchy6"/>
    <dgm:cxn modelId="{66DD0F9C-40D5-44CD-B150-CAA1509CEC77}" type="presParOf" srcId="{A9B80A1C-E85C-42CA-A1F8-194A4B503701}" destId="{68D3F6D6-7F12-4B24-983D-84173E4D0D88}" srcOrd="2" destOrd="0" presId="urn:microsoft.com/office/officeart/2005/8/layout/hierarchy6"/>
    <dgm:cxn modelId="{7A45936E-6EF4-406F-8DB0-B2AC0D58729C}" type="presParOf" srcId="{A9B80A1C-E85C-42CA-A1F8-194A4B503701}" destId="{F17A5F71-5953-4AB0-AB86-2ADBFB5F7D9E}" srcOrd="3" destOrd="0" presId="urn:microsoft.com/office/officeart/2005/8/layout/hierarchy6"/>
    <dgm:cxn modelId="{0EA6E5C2-F358-4EAC-8796-836102022D6F}" type="presParOf" srcId="{F17A5F71-5953-4AB0-AB86-2ADBFB5F7D9E}" destId="{4D620E80-002B-429D-A913-F74C545C3258}" srcOrd="0" destOrd="0" presId="urn:microsoft.com/office/officeart/2005/8/layout/hierarchy6"/>
    <dgm:cxn modelId="{978E5B43-EAD0-435B-A998-08CFAB502AC9}" type="presParOf" srcId="{F17A5F71-5953-4AB0-AB86-2ADBFB5F7D9E}" destId="{95D6C4AF-1BF8-4C09-8C58-D7D8AEBA7798}" srcOrd="1" destOrd="0" presId="urn:microsoft.com/office/officeart/2005/8/layout/hierarchy6"/>
    <dgm:cxn modelId="{A7967224-A5EC-48D3-83A2-F801E710F2B9}" type="presParOf" srcId="{8619114F-536D-470F-A539-6BC65F05BE3D}" destId="{0C2D70D1-62B4-4E46-89ED-38FFB0DA2DD2}" srcOrd="2" destOrd="0" presId="urn:microsoft.com/office/officeart/2005/8/layout/hierarchy6"/>
    <dgm:cxn modelId="{E2EBA732-460E-4955-9EB7-6DB5747684CB}" type="presParOf" srcId="{8619114F-536D-470F-A539-6BC65F05BE3D}" destId="{0470B8D6-56A0-453A-979E-B0A116BD9CF5}" srcOrd="3" destOrd="0" presId="urn:microsoft.com/office/officeart/2005/8/layout/hierarchy6"/>
    <dgm:cxn modelId="{71B53DEA-185A-4F43-822C-E42F073E55D8}" type="presParOf" srcId="{0470B8D6-56A0-453A-979E-B0A116BD9CF5}" destId="{0DE915C9-2DA9-44FC-9803-899B6A40F63B}" srcOrd="0" destOrd="0" presId="urn:microsoft.com/office/officeart/2005/8/layout/hierarchy6"/>
    <dgm:cxn modelId="{8B99B927-EFD7-415E-B2D6-7DFB53A6700F}" type="presParOf" srcId="{0470B8D6-56A0-453A-979E-B0A116BD9CF5}" destId="{785482A9-3ED7-451E-9521-B30281B47983}" srcOrd="1" destOrd="0" presId="urn:microsoft.com/office/officeart/2005/8/layout/hierarchy6"/>
    <dgm:cxn modelId="{5C655100-AFC7-46B3-92A4-107BB23AEB12}" type="presParOf" srcId="{7C52BD18-2CF6-45DF-93CB-D06B43453A47}" destId="{AC59216D-C927-4106-9836-85CDEB363EE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F8238E-659F-4DF8-BFE5-67D138433D51}" type="doc">
      <dgm:prSet loTypeId="urn:microsoft.com/office/officeart/2005/8/layout/process1" loCatId="process" qsTypeId="urn:microsoft.com/office/officeart/2005/8/quickstyle/simple1#7" qsCatId="simple" csTypeId="urn:microsoft.com/office/officeart/2005/8/colors/accent1_2#7" csCatId="accent1" phldr="1"/>
      <dgm:spPr/>
    </dgm:pt>
    <dgm:pt modelId="{70DE3C83-8FE7-49E6-BC80-0C9299D06DE1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准备文档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54F02B-A060-4546-88A3-94F4A010C09A}" cxnId="{5CB3053B-E9D0-4D02-A5A1-C77219773250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FC77C2-12CF-4162-936D-EACCDBC9797A}" cxnId="{5CB3053B-E9D0-4D02-A5A1-C77219773250}" type="sibTrans">
      <dgm:prSet custT="1"/>
      <dgm:spPr>
        <a:solidFill>
          <a:srgbClr val="92D050"/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ADE404-B8CB-4462-B230-DEF108FA6F05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文档分词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7F19D4-AAC9-4892-A045-E6E92CDB8F23}" cxnId="{1F1DC0CC-8568-4086-8D4E-38B835BD2FB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49E81-1FDE-4F65-A5A5-8C8D3CF5EA65}" cxnId="{1F1DC0CC-8568-4086-8D4E-38B835BD2FBA}" type="sibTrans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AE363A-CBBD-40E6-8176-979493B6C640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词元处理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B7E11-A568-460C-A1CA-89AF8CC065AC}" cxnId="{A8B213CE-E4A0-44F3-B94F-502981011DE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65BC10-D02C-4C75-8964-BC7C197FF303}" cxnId="{A8B213CE-E4A0-44F3-B94F-502981011DE3}" type="sibTrans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EF95E-CC55-405B-8567-E5AD9432D26F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构建索引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8D662-0E42-498C-A4FF-6AA4263A4BD4}" cxnId="{79206D6F-0C84-451F-8B70-7361DC56FDB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F1E528-2481-4E15-B450-51D2AE115B34}" cxnId="{79206D6F-0C84-451F-8B70-7361DC56FDB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6A9F25-ADE1-40BD-8368-005183A6EA9B}" type="pres">
      <dgm:prSet presAssocID="{1BF8238E-659F-4DF8-BFE5-67D138433D51}" presName="Name0" presStyleCnt="0">
        <dgm:presLayoutVars>
          <dgm:dir/>
          <dgm:resizeHandles val="exact"/>
        </dgm:presLayoutVars>
      </dgm:prSet>
      <dgm:spPr/>
    </dgm:pt>
    <dgm:pt modelId="{BEEFE64E-AF88-4245-9CB7-C199EF83607A}" type="pres">
      <dgm:prSet presAssocID="{70DE3C83-8FE7-49E6-BC80-0C9299D06DE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560CD2-CFA2-419F-8AC4-C9DBBF706956}" type="pres">
      <dgm:prSet presAssocID="{B7FC77C2-12CF-4162-936D-EACCDBC9797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5F2C725-8DC7-44A3-BB47-FC6708E3A10B}" type="pres">
      <dgm:prSet presAssocID="{B7FC77C2-12CF-4162-936D-EACCDBC9797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DCD4D13A-4325-47A4-ABEA-3CCDCDE68421}" type="pres">
      <dgm:prSet presAssocID="{3CADE404-B8CB-4462-B230-DEF108FA6F0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28745-E86E-4B16-AEE9-FC1416620E03}" type="pres">
      <dgm:prSet presAssocID="{48149E81-1FDE-4F65-A5A5-8C8D3CF5EA65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93CDC0D-B575-4C9B-B4D1-1E8CE700649C}" type="pres">
      <dgm:prSet presAssocID="{48149E81-1FDE-4F65-A5A5-8C8D3CF5EA65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A2B127D-5B34-489E-94D1-7FB272619F90}" type="pres">
      <dgm:prSet presAssocID="{44AE363A-CBBD-40E6-8176-979493B6C64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72CB1C-03AA-4946-810A-1DD1FC60C1A0}" type="pres">
      <dgm:prSet presAssocID="{0465BC10-D02C-4C75-8964-BC7C197FF303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5F9A855-116E-4429-B06D-EF15DF37D336}" type="pres">
      <dgm:prSet presAssocID="{0465BC10-D02C-4C75-8964-BC7C197FF303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C72D6EA-CF0D-4A57-96D9-92FBCDB50BA4}" type="pres">
      <dgm:prSet presAssocID="{921EF95E-CC55-405B-8567-E5AD9432D26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090646-09F8-44F6-97B0-8FA028F27077}" type="presOf" srcId="{1BF8238E-659F-4DF8-BFE5-67D138433D51}" destId="{B16A9F25-ADE1-40BD-8368-005183A6EA9B}" srcOrd="0" destOrd="0" presId="urn:microsoft.com/office/officeart/2005/8/layout/process1"/>
    <dgm:cxn modelId="{FA936F85-DCA9-4575-9FC3-22792317ED75}" type="presOf" srcId="{921EF95E-CC55-405B-8567-E5AD9432D26F}" destId="{FC72D6EA-CF0D-4A57-96D9-92FBCDB50BA4}" srcOrd="0" destOrd="0" presId="urn:microsoft.com/office/officeart/2005/8/layout/process1"/>
    <dgm:cxn modelId="{A8B213CE-E4A0-44F3-B94F-502981011DE3}" srcId="{1BF8238E-659F-4DF8-BFE5-67D138433D51}" destId="{44AE363A-CBBD-40E6-8176-979493B6C640}" srcOrd="2" destOrd="0" parTransId="{2CAB7E11-A568-460C-A1CA-89AF8CC065AC}" sibTransId="{0465BC10-D02C-4C75-8964-BC7C197FF303}"/>
    <dgm:cxn modelId="{FF5773D6-C41F-4240-878F-6A0D4D9F2DC2}" type="presOf" srcId="{0465BC10-D02C-4C75-8964-BC7C197FF303}" destId="{15F9A855-116E-4429-B06D-EF15DF37D336}" srcOrd="1" destOrd="0" presId="urn:microsoft.com/office/officeart/2005/8/layout/process1"/>
    <dgm:cxn modelId="{AC99BACB-7FF9-4B6D-B53C-A4BD48B4884E}" type="presOf" srcId="{B7FC77C2-12CF-4162-936D-EACCDBC9797A}" destId="{09560CD2-CFA2-419F-8AC4-C9DBBF706956}" srcOrd="0" destOrd="0" presId="urn:microsoft.com/office/officeart/2005/8/layout/process1"/>
    <dgm:cxn modelId="{7B94D1DE-9DB4-43E7-99A5-D481D441C0DD}" type="presOf" srcId="{0465BC10-D02C-4C75-8964-BC7C197FF303}" destId="{4572CB1C-03AA-4946-810A-1DD1FC60C1A0}" srcOrd="0" destOrd="0" presId="urn:microsoft.com/office/officeart/2005/8/layout/process1"/>
    <dgm:cxn modelId="{FB81A778-66A7-4C6C-B771-FCEFD0AD5D5C}" type="presOf" srcId="{44AE363A-CBBD-40E6-8176-979493B6C640}" destId="{2A2B127D-5B34-489E-94D1-7FB272619F90}" srcOrd="0" destOrd="0" presId="urn:microsoft.com/office/officeart/2005/8/layout/process1"/>
    <dgm:cxn modelId="{D5F76952-EC20-468F-A3F7-3CBCC7E9D39C}" type="presOf" srcId="{3CADE404-B8CB-4462-B230-DEF108FA6F05}" destId="{DCD4D13A-4325-47A4-ABEA-3CCDCDE68421}" srcOrd="0" destOrd="0" presId="urn:microsoft.com/office/officeart/2005/8/layout/process1"/>
    <dgm:cxn modelId="{0BB97D2D-982E-4BBA-B116-B13F2594F882}" type="presOf" srcId="{B7FC77C2-12CF-4162-936D-EACCDBC9797A}" destId="{05F2C725-8DC7-44A3-BB47-FC6708E3A10B}" srcOrd="1" destOrd="0" presId="urn:microsoft.com/office/officeart/2005/8/layout/process1"/>
    <dgm:cxn modelId="{8D950A62-407B-436F-ABC5-75609E3DD6FB}" type="presOf" srcId="{48149E81-1FDE-4F65-A5A5-8C8D3CF5EA65}" destId="{193CDC0D-B575-4C9B-B4D1-1E8CE700649C}" srcOrd="1" destOrd="0" presId="urn:microsoft.com/office/officeart/2005/8/layout/process1"/>
    <dgm:cxn modelId="{69697A03-B809-4CD9-90DD-29C27DD8CA72}" type="presOf" srcId="{48149E81-1FDE-4F65-A5A5-8C8D3CF5EA65}" destId="{69728745-E86E-4B16-AEE9-FC1416620E03}" srcOrd="0" destOrd="0" presId="urn:microsoft.com/office/officeart/2005/8/layout/process1"/>
    <dgm:cxn modelId="{5CB3053B-E9D0-4D02-A5A1-C77219773250}" srcId="{1BF8238E-659F-4DF8-BFE5-67D138433D51}" destId="{70DE3C83-8FE7-49E6-BC80-0C9299D06DE1}" srcOrd="0" destOrd="0" parTransId="{7954F02B-A060-4546-88A3-94F4A010C09A}" sibTransId="{B7FC77C2-12CF-4162-936D-EACCDBC9797A}"/>
    <dgm:cxn modelId="{1F1DC0CC-8568-4086-8D4E-38B835BD2FBA}" srcId="{1BF8238E-659F-4DF8-BFE5-67D138433D51}" destId="{3CADE404-B8CB-4462-B230-DEF108FA6F05}" srcOrd="1" destOrd="0" parTransId="{A27F19D4-AAC9-4892-A045-E6E92CDB8F23}" sibTransId="{48149E81-1FDE-4F65-A5A5-8C8D3CF5EA65}"/>
    <dgm:cxn modelId="{2CC097DE-B7F9-4C1E-8FEA-3ABE3F2B2A1F}" type="presOf" srcId="{70DE3C83-8FE7-49E6-BC80-0C9299D06DE1}" destId="{BEEFE64E-AF88-4245-9CB7-C199EF83607A}" srcOrd="0" destOrd="0" presId="urn:microsoft.com/office/officeart/2005/8/layout/process1"/>
    <dgm:cxn modelId="{79206D6F-0C84-451F-8B70-7361DC56FDB2}" srcId="{1BF8238E-659F-4DF8-BFE5-67D138433D51}" destId="{921EF95E-CC55-405B-8567-E5AD9432D26F}" srcOrd="3" destOrd="0" parTransId="{5F78D662-0E42-498C-A4FF-6AA4263A4BD4}" sibTransId="{38F1E528-2481-4E15-B450-51D2AE115B34}"/>
    <dgm:cxn modelId="{DE34AD6D-A820-4D5F-B65D-E9FEBE50CF62}" type="presParOf" srcId="{B16A9F25-ADE1-40BD-8368-005183A6EA9B}" destId="{BEEFE64E-AF88-4245-9CB7-C199EF83607A}" srcOrd="0" destOrd="0" presId="urn:microsoft.com/office/officeart/2005/8/layout/process1"/>
    <dgm:cxn modelId="{4D7C53E3-8B1B-41A7-9494-63459EC2A81F}" type="presParOf" srcId="{B16A9F25-ADE1-40BD-8368-005183A6EA9B}" destId="{09560CD2-CFA2-419F-8AC4-C9DBBF706956}" srcOrd="1" destOrd="0" presId="urn:microsoft.com/office/officeart/2005/8/layout/process1"/>
    <dgm:cxn modelId="{BD79F2F0-5266-4681-B5BD-461FCAA7DBCE}" type="presParOf" srcId="{09560CD2-CFA2-419F-8AC4-C9DBBF706956}" destId="{05F2C725-8DC7-44A3-BB47-FC6708E3A10B}" srcOrd="0" destOrd="0" presId="urn:microsoft.com/office/officeart/2005/8/layout/process1"/>
    <dgm:cxn modelId="{D4D455DC-5E31-443E-B68C-9B572B324A0A}" type="presParOf" srcId="{B16A9F25-ADE1-40BD-8368-005183A6EA9B}" destId="{DCD4D13A-4325-47A4-ABEA-3CCDCDE68421}" srcOrd="2" destOrd="0" presId="urn:microsoft.com/office/officeart/2005/8/layout/process1"/>
    <dgm:cxn modelId="{FB723420-E785-4B59-8CC9-9E182109B035}" type="presParOf" srcId="{B16A9F25-ADE1-40BD-8368-005183A6EA9B}" destId="{69728745-E86E-4B16-AEE9-FC1416620E03}" srcOrd="3" destOrd="0" presId="urn:microsoft.com/office/officeart/2005/8/layout/process1"/>
    <dgm:cxn modelId="{DB42D5E4-AE86-463B-978E-CC0F7840B3E4}" type="presParOf" srcId="{69728745-E86E-4B16-AEE9-FC1416620E03}" destId="{193CDC0D-B575-4C9B-B4D1-1E8CE700649C}" srcOrd="0" destOrd="0" presId="urn:microsoft.com/office/officeart/2005/8/layout/process1"/>
    <dgm:cxn modelId="{1E1C07FE-DF51-45D1-A7C8-35A2069C2A2A}" type="presParOf" srcId="{B16A9F25-ADE1-40BD-8368-005183A6EA9B}" destId="{2A2B127D-5B34-489E-94D1-7FB272619F90}" srcOrd="4" destOrd="0" presId="urn:microsoft.com/office/officeart/2005/8/layout/process1"/>
    <dgm:cxn modelId="{E4C3D850-9DF0-4251-82F2-89584E6E26A2}" type="presParOf" srcId="{B16A9F25-ADE1-40BD-8368-005183A6EA9B}" destId="{4572CB1C-03AA-4946-810A-1DD1FC60C1A0}" srcOrd="5" destOrd="0" presId="urn:microsoft.com/office/officeart/2005/8/layout/process1"/>
    <dgm:cxn modelId="{F999C67A-E416-40D3-9A71-B37BA284A94C}" type="presParOf" srcId="{4572CB1C-03AA-4946-810A-1DD1FC60C1A0}" destId="{15F9A855-116E-4429-B06D-EF15DF37D336}" srcOrd="0" destOrd="0" presId="urn:microsoft.com/office/officeart/2005/8/layout/process1"/>
    <dgm:cxn modelId="{D933A319-D845-4110-B4FA-2448700EEE03}" type="presParOf" srcId="{B16A9F25-ADE1-40BD-8368-005183A6EA9B}" destId="{FC72D6EA-CF0D-4A57-96D9-92FBCDB50BA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F8238E-659F-4DF8-BFE5-67D138433D51}" type="doc">
      <dgm:prSet loTypeId="urn:microsoft.com/office/officeart/2005/8/layout/process1" loCatId="process" qsTypeId="urn:microsoft.com/office/officeart/2005/8/quickstyle/simple1#7" qsCatId="simple" csTypeId="urn:microsoft.com/office/officeart/2005/8/colors/accent1_2#7" csCatId="accent1" phldr="1"/>
      <dgm:spPr/>
    </dgm:pt>
    <dgm:pt modelId="{70DE3C83-8FE7-49E6-BC80-0C9299D06DE1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54F02B-A060-4546-88A3-94F4A010C09A}" cxnId="{5CB3053B-E9D0-4D02-A5A1-C77219773250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FC77C2-12CF-4162-936D-EACCDBC9797A}" cxnId="{5CB3053B-E9D0-4D02-A5A1-C77219773250}" type="sibTrans">
      <dgm:prSet custT="1"/>
      <dgm:spPr>
        <a:solidFill>
          <a:srgbClr val="92D050"/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ADE404-B8CB-4462-B230-DEF108FA6F05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布尔模型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7F19D4-AAC9-4892-A045-E6E92CDB8F23}" cxnId="{1F1DC0CC-8568-4086-8D4E-38B835BD2FB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49E81-1FDE-4F65-A5A5-8C8D3CF5EA65}" cxnId="{1F1DC0CC-8568-4086-8D4E-38B835BD2FBA}" type="sibTrans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AE363A-CBBD-40E6-8176-979493B6C640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权重计算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B7E11-A568-460C-A1CA-89AF8CC065AC}" cxnId="{A8B213CE-E4A0-44F3-B94F-502981011DE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65BC10-D02C-4C75-8964-BC7C197FF303}" cxnId="{A8B213CE-E4A0-44F3-B94F-502981011DE3}" type="sibTrans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EF95E-CC55-405B-8567-E5AD9432D26F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结果输出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8D662-0E42-498C-A4FF-6AA4263A4BD4}" cxnId="{79206D6F-0C84-451F-8B70-7361DC56FDB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F1E528-2481-4E15-B450-51D2AE115B34}" cxnId="{79206D6F-0C84-451F-8B70-7361DC56FDB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6A9F25-ADE1-40BD-8368-005183A6EA9B}" type="pres">
      <dgm:prSet presAssocID="{1BF8238E-659F-4DF8-BFE5-67D138433D51}" presName="Name0" presStyleCnt="0">
        <dgm:presLayoutVars>
          <dgm:dir/>
          <dgm:resizeHandles val="exact"/>
        </dgm:presLayoutVars>
      </dgm:prSet>
      <dgm:spPr/>
    </dgm:pt>
    <dgm:pt modelId="{BEEFE64E-AF88-4245-9CB7-C199EF83607A}" type="pres">
      <dgm:prSet presAssocID="{70DE3C83-8FE7-49E6-BC80-0C9299D06DE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560CD2-CFA2-419F-8AC4-C9DBBF706956}" type="pres">
      <dgm:prSet presAssocID="{B7FC77C2-12CF-4162-936D-EACCDBC9797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5F2C725-8DC7-44A3-BB47-FC6708E3A10B}" type="pres">
      <dgm:prSet presAssocID="{B7FC77C2-12CF-4162-936D-EACCDBC9797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DCD4D13A-4325-47A4-ABEA-3CCDCDE68421}" type="pres">
      <dgm:prSet presAssocID="{3CADE404-B8CB-4462-B230-DEF108FA6F0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28745-E86E-4B16-AEE9-FC1416620E03}" type="pres">
      <dgm:prSet presAssocID="{48149E81-1FDE-4F65-A5A5-8C8D3CF5EA65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93CDC0D-B575-4C9B-B4D1-1E8CE700649C}" type="pres">
      <dgm:prSet presAssocID="{48149E81-1FDE-4F65-A5A5-8C8D3CF5EA65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A2B127D-5B34-489E-94D1-7FB272619F90}" type="pres">
      <dgm:prSet presAssocID="{44AE363A-CBBD-40E6-8176-979493B6C64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72CB1C-03AA-4946-810A-1DD1FC60C1A0}" type="pres">
      <dgm:prSet presAssocID="{0465BC10-D02C-4C75-8964-BC7C197FF303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5F9A855-116E-4429-B06D-EF15DF37D336}" type="pres">
      <dgm:prSet presAssocID="{0465BC10-D02C-4C75-8964-BC7C197FF303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C72D6EA-CF0D-4A57-96D9-92FBCDB50BA4}" type="pres">
      <dgm:prSet presAssocID="{921EF95E-CC55-405B-8567-E5AD9432D26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090646-09F8-44F6-97B0-8FA028F27077}" type="presOf" srcId="{1BF8238E-659F-4DF8-BFE5-67D138433D51}" destId="{B16A9F25-ADE1-40BD-8368-005183A6EA9B}" srcOrd="0" destOrd="0" presId="urn:microsoft.com/office/officeart/2005/8/layout/process1"/>
    <dgm:cxn modelId="{FA936F85-DCA9-4575-9FC3-22792317ED75}" type="presOf" srcId="{921EF95E-CC55-405B-8567-E5AD9432D26F}" destId="{FC72D6EA-CF0D-4A57-96D9-92FBCDB50BA4}" srcOrd="0" destOrd="0" presId="urn:microsoft.com/office/officeart/2005/8/layout/process1"/>
    <dgm:cxn modelId="{A8B213CE-E4A0-44F3-B94F-502981011DE3}" srcId="{1BF8238E-659F-4DF8-BFE5-67D138433D51}" destId="{44AE363A-CBBD-40E6-8176-979493B6C640}" srcOrd="2" destOrd="0" parTransId="{2CAB7E11-A568-460C-A1CA-89AF8CC065AC}" sibTransId="{0465BC10-D02C-4C75-8964-BC7C197FF303}"/>
    <dgm:cxn modelId="{FF5773D6-C41F-4240-878F-6A0D4D9F2DC2}" type="presOf" srcId="{0465BC10-D02C-4C75-8964-BC7C197FF303}" destId="{15F9A855-116E-4429-B06D-EF15DF37D336}" srcOrd="1" destOrd="0" presId="urn:microsoft.com/office/officeart/2005/8/layout/process1"/>
    <dgm:cxn modelId="{AC99BACB-7FF9-4B6D-B53C-A4BD48B4884E}" type="presOf" srcId="{B7FC77C2-12CF-4162-936D-EACCDBC9797A}" destId="{09560CD2-CFA2-419F-8AC4-C9DBBF706956}" srcOrd="0" destOrd="0" presId="urn:microsoft.com/office/officeart/2005/8/layout/process1"/>
    <dgm:cxn modelId="{7B94D1DE-9DB4-43E7-99A5-D481D441C0DD}" type="presOf" srcId="{0465BC10-D02C-4C75-8964-BC7C197FF303}" destId="{4572CB1C-03AA-4946-810A-1DD1FC60C1A0}" srcOrd="0" destOrd="0" presId="urn:microsoft.com/office/officeart/2005/8/layout/process1"/>
    <dgm:cxn modelId="{FB81A778-66A7-4C6C-B771-FCEFD0AD5D5C}" type="presOf" srcId="{44AE363A-CBBD-40E6-8176-979493B6C640}" destId="{2A2B127D-5B34-489E-94D1-7FB272619F90}" srcOrd="0" destOrd="0" presId="urn:microsoft.com/office/officeart/2005/8/layout/process1"/>
    <dgm:cxn modelId="{D5F76952-EC20-468F-A3F7-3CBCC7E9D39C}" type="presOf" srcId="{3CADE404-B8CB-4462-B230-DEF108FA6F05}" destId="{DCD4D13A-4325-47A4-ABEA-3CCDCDE68421}" srcOrd="0" destOrd="0" presId="urn:microsoft.com/office/officeart/2005/8/layout/process1"/>
    <dgm:cxn modelId="{0BB97D2D-982E-4BBA-B116-B13F2594F882}" type="presOf" srcId="{B7FC77C2-12CF-4162-936D-EACCDBC9797A}" destId="{05F2C725-8DC7-44A3-BB47-FC6708E3A10B}" srcOrd="1" destOrd="0" presId="urn:microsoft.com/office/officeart/2005/8/layout/process1"/>
    <dgm:cxn modelId="{8D950A62-407B-436F-ABC5-75609E3DD6FB}" type="presOf" srcId="{48149E81-1FDE-4F65-A5A5-8C8D3CF5EA65}" destId="{193CDC0D-B575-4C9B-B4D1-1E8CE700649C}" srcOrd="1" destOrd="0" presId="urn:microsoft.com/office/officeart/2005/8/layout/process1"/>
    <dgm:cxn modelId="{69697A03-B809-4CD9-90DD-29C27DD8CA72}" type="presOf" srcId="{48149E81-1FDE-4F65-A5A5-8C8D3CF5EA65}" destId="{69728745-E86E-4B16-AEE9-FC1416620E03}" srcOrd="0" destOrd="0" presId="urn:microsoft.com/office/officeart/2005/8/layout/process1"/>
    <dgm:cxn modelId="{5CB3053B-E9D0-4D02-A5A1-C77219773250}" srcId="{1BF8238E-659F-4DF8-BFE5-67D138433D51}" destId="{70DE3C83-8FE7-49E6-BC80-0C9299D06DE1}" srcOrd="0" destOrd="0" parTransId="{7954F02B-A060-4546-88A3-94F4A010C09A}" sibTransId="{B7FC77C2-12CF-4162-936D-EACCDBC9797A}"/>
    <dgm:cxn modelId="{1F1DC0CC-8568-4086-8D4E-38B835BD2FBA}" srcId="{1BF8238E-659F-4DF8-BFE5-67D138433D51}" destId="{3CADE404-B8CB-4462-B230-DEF108FA6F05}" srcOrd="1" destOrd="0" parTransId="{A27F19D4-AAC9-4892-A045-E6E92CDB8F23}" sibTransId="{48149E81-1FDE-4F65-A5A5-8C8D3CF5EA65}"/>
    <dgm:cxn modelId="{2CC097DE-B7F9-4C1E-8FEA-3ABE3F2B2A1F}" type="presOf" srcId="{70DE3C83-8FE7-49E6-BC80-0C9299D06DE1}" destId="{BEEFE64E-AF88-4245-9CB7-C199EF83607A}" srcOrd="0" destOrd="0" presId="urn:microsoft.com/office/officeart/2005/8/layout/process1"/>
    <dgm:cxn modelId="{79206D6F-0C84-451F-8B70-7361DC56FDB2}" srcId="{1BF8238E-659F-4DF8-BFE5-67D138433D51}" destId="{921EF95E-CC55-405B-8567-E5AD9432D26F}" srcOrd="3" destOrd="0" parTransId="{5F78D662-0E42-498C-A4FF-6AA4263A4BD4}" sibTransId="{38F1E528-2481-4E15-B450-51D2AE115B34}"/>
    <dgm:cxn modelId="{DE34AD6D-A820-4D5F-B65D-E9FEBE50CF62}" type="presParOf" srcId="{B16A9F25-ADE1-40BD-8368-005183A6EA9B}" destId="{BEEFE64E-AF88-4245-9CB7-C199EF83607A}" srcOrd="0" destOrd="0" presId="urn:microsoft.com/office/officeart/2005/8/layout/process1"/>
    <dgm:cxn modelId="{4D7C53E3-8B1B-41A7-9494-63459EC2A81F}" type="presParOf" srcId="{B16A9F25-ADE1-40BD-8368-005183A6EA9B}" destId="{09560CD2-CFA2-419F-8AC4-C9DBBF706956}" srcOrd="1" destOrd="0" presId="urn:microsoft.com/office/officeart/2005/8/layout/process1"/>
    <dgm:cxn modelId="{BD79F2F0-5266-4681-B5BD-461FCAA7DBCE}" type="presParOf" srcId="{09560CD2-CFA2-419F-8AC4-C9DBBF706956}" destId="{05F2C725-8DC7-44A3-BB47-FC6708E3A10B}" srcOrd="0" destOrd="0" presId="urn:microsoft.com/office/officeart/2005/8/layout/process1"/>
    <dgm:cxn modelId="{D4D455DC-5E31-443E-B68C-9B572B324A0A}" type="presParOf" srcId="{B16A9F25-ADE1-40BD-8368-005183A6EA9B}" destId="{DCD4D13A-4325-47A4-ABEA-3CCDCDE68421}" srcOrd="2" destOrd="0" presId="urn:microsoft.com/office/officeart/2005/8/layout/process1"/>
    <dgm:cxn modelId="{FB723420-E785-4B59-8CC9-9E182109B035}" type="presParOf" srcId="{B16A9F25-ADE1-40BD-8368-005183A6EA9B}" destId="{69728745-E86E-4B16-AEE9-FC1416620E03}" srcOrd="3" destOrd="0" presId="urn:microsoft.com/office/officeart/2005/8/layout/process1"/>
    <dgm:cxn modelId="{DB42D5E4-AE86-463B-978E-CC0F7840B3E4}" type="presParOf" srcId="{69728745-E86E-4B16-AEE9-FC1416620E03}" destId="{193CDC0D-B575-4C9B-B4D1-1E8CE700649C}" srcOrd="0" destOrd="0" presId="urn:microsoft.com/office/officeart/2005/8/layout/process1"/>
    <dgm:cxn modelId="{1E1C07FE-DF51-45D1-A7C8-35A2069C2A2A}" type="presParOf" srcId="{B16A9F25-ADE1-40BD-8368-005183A6EA9B}" destId="{2A2B127D-5B34-489E-94D1-7FB272619F90}" srcOrd="4" destOrd="0" presId="urn:microsoft.com/office/officeart/2005/8/layout/process1"/>
    <dgm:cxn modelId="{E4C3D850-9DF0-4251-82F2-89584E6E26A2}" type="presParOf" srcId="{B16A9F25-ADE1-40BD-8368-005183A6EA9B}" destId="{4572CB1C-03AA-4946-810A-1DD1FC60C1A0}" srcOrd="5" destOrd="0" presId="urn:microsoft.com/office/officeart/2005/8/layout/process1"/>
    <dgm:cxn modelId="{F999C67A-E416-40D3-9A71-B37BA284A94C}" type="presParOf" srcId="{4572CB1C-03AA-4946-810A-1DD1FC60C1A0}" destId="{15F9A855-116E-4429-B06D-EF15DF37D336}" srcOrd="0" destOrd="0" presId="urn:microsoft.com/office/officeart/2005/8/layout/process1"/>
    <dgm:cxn modelId="{D933A319-D845-4110-B4FA-2448700EEE03}" type="presParOf" srcId="{B16A9F25-ADE1-40BD-8368-005183A6EA9B}" destId="{FC72D6EA-CF0D-4A57-96D9-92FBCDB50BA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F8238E-659F-4DF8-BFE5-67D138433D51}" type="doc">
      <dgm:prSet loTypeId="urn:microsoft.com/office/officeart/2005/8/layout/process1" loCatId="process" qsTypeId="urn:microsoft.com/office/officeart/2005/8/quickstyle/simple1#7" qsCatId="simple" csTypeId="urn:microsoft.com/office/officeart/2005/8/colors/accent1_2#7" csCatId="accent1" phldr="1"/>
      <dgm:spPr/>
    </dgm:pt>
    <dgm:pt modelId="{70DE3C83-8FE7-49E6-BC80-0C9299D06DE1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输入查询</a:t>
          </a:r>
          <a: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54F02B-A060-4546-88A3-94F4A010C09A}" cxnId="{5CB3053B-E9D0-4D02-A5A1-C77219773250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FC77C2-12CF-4162-936D-EACCDBC9797A}" cxnId="{5CB3053B-E9D0-4D02-A5A1-C77219773250}" type="sibTrans">
      <dgm:prSet custT="1"/>
      <dgm:spPr>
        <a:solidFill>
          <a:srgbClr val="92D050"/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ADE404-B8CB-4462-B230-DEF108FA6F05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词法语法</a:t>
          </a:r>
          <a: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7F19D4-AAC9-4892-A045-E6E92CDB8F23}" cxnId="{1F1DC0CC-8568-4086-8D4E-38B835BD2FB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49E81-1FDE-4F65-A5A5-8C8D3CF5EA65}" cxnId="{1F1DC0CC-8568-4086-8D4E-38B835BD2FBA}" type="sibTrans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AE363A-CBBD-40E6-8176-979493B6C640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检索索引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B7E11-A568-460C-A1CA-89AF8CC065AC}" cxnId="{A8B213CE-E4A0-44F3-B94F-502981011DE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65BC10-D02C-4C75-8964-BC7C197FF303}" cxnId="{A8B213CE-E4A0-44F3-B94F-502981011DE3}" type="sibTrans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EF95E-CC55-405B-8567-E5AD9432D26F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相关性排序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8D662-0E42-498C-A4FF-6AA4263A4BD4}" cxnId="{79206D6F-0C84-451F-8B70-7361DC56FDB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F1E528-2481-4E15-B450-51D2AE115B34}" cxnId="{79206D6F-0C84-451F-8B70-7361DC56FDB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9B13C3-549E-40C7-BDB1-236B98289DF4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返回结果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64CD3A-FB90-4BAA-8AB3-1936B0D26F8D}" cxnId="{768E522B-00C9-4357-AEC0-665F134A76E5}" type="parTrans">
      <dgm:prSet/>
      <dgm:spPr/>
      <dgm:t>
        <a:bodyPr/>
        <a:lstStyle/>
        <a:p>
          <a:endParaRPr lang="zh-CN" altLang="en-US"/>
        </a:p>
      </dgm:t>
    </dgm:pt>
    <dgm:pt modelId="{4DFB263E-6014-4B44-AF06-1492D0D1048E}" cxnId="{768E522B-00C9-4357-AEC0-665F134A76E5}" type="sibTrans">
      <dgm:prSet/>
      <dgm:spPr/>
      <dgm:t>
        <a:bodyPr/>
        <a:lstStyle/>
        <a:p>
          <a:endParaRPr lang="zh-CN" altLang="en-US"/>
        </a:p>
      </dgm:t>
    </dgm:pt>
    <dgm:pt modelId="{B16A9F25-ADE1-40BD-8368-005183A6EA9B}" type="pres">
      <dgm:prSet presAssocID="{1BF8238E-659F-4DF8-BFE5-67D138433D51}" presName="Name0" presStyleCnt="0">
        <dgm:presLayoutVars>
          <dgm:dir/>
          <dgm:resizeHandles val="exact"/>
        </dgm:presLayoutVars>
      </dgm:prSet>
      <dgm:spPr/>
    </dgm:pt>
    <dgm:pt modelId="{BEEFE64E-AF88-4245-9CB7-C199EF83607A}" type="pres">
      <dgm:prSet presAssocID="{70DE3C83-8FE7-49E6-BC80-0C9299D06DE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560CD2-CFA2-419F-8AC4-C9DBBF706956}" type="pres">
      <dgm:prSet presAssocID="{B7FC77C2-12CF-4162-936D-EACCDBC9797A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05F2C725-8DC7-44A3-BB47-FC6708E3A10B}" type="pres">
      <dgm:prSet presAssocID="{B7FC77C2-12CF-4162-936D-EACCDBC9797A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DCD4D13A-4325-47A4-ABEA-3CCDCDE68421}" type="pres">
      <dgm:prSet presAssocID="{3CADE404-B8CB-4462-B230-DEF108FA6F0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28745-E86E-4B16-AEE9-FC1416620E03}" type="pres">
      <dgm:prSet presAssocID="{48149E81-1FDE-4F65-A5A5-8C8D3CF5EA6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193CDC0D-B575-4C9B-B4D1-1E8CE700649C}" type="pres">
      <dgm:prSet presAssocID="{48149E81-1FDE-4F65-A5A5-8C8D3CF5EA6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2A2B127D-5B34-489E-94D1-7FB272619F90}" type="pres">
      <dgm:prSet presAssocID="{44AE363A-CBBD-40E6-8176-979493B6C64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72CB1C-03AA-4946-810A-1DD1FC60C1A0}" type="pres">
      <dgm:prSet presAssocID="{0465BC10-D02C-4C75-8964-BC7C197FF30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15F9A855-116E-4429-B06D-EF15DF37D336}" type="pres">
      <dgm:prSet presAssocID="{0465BC10-D02C-4C75-8964-BC7C197FF30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FC72D6EA-CF0D-4A57-96D9-92FBCDB50BA4}" type="pres">
      <dgm:prSet presAssocID="{921EF95E-CC55-405B-8567-E5AD9432D26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B6C818-171D-4E53-91BE-C440B0D8AF31}" type="pres">
      <dgm:prSet presAssocID="{38F1E528-2481-4E15-B450-51D2AE115B34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CD96C3D8-DD57-4809-AAD3-6A09B7EE4306}" type="pres">
      <dgm:prSet presAssocID="{38F1E528-2481-4E15-B450-51D2AE115B34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4F5D9AAA-A2C4-49E6-A107-FCCF0FA62A28}" type="pres">
      <dgm:prSet presAssocID="{F09B13C3-549E-40C7-BDB1-236B98289DF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090646-09F8-44F6-97B0-8FA028F27077}" type="presOf" srcId="{1BF8238E-659F-4DF8-BFE5-67D138433D51}" destId="{B16A9F25-ADE1-40BD-8368-005183A6EA9B}" srcOrd="0" destOrd="0" presId="urn:microsoft.com/office/officeart/2005/8/layout/process1"/>
    <dgm:cxn modelId="{FA936F85-DCA9-4575-9FC3-22792317ED75}" type="presOf" srcId="{921EF95E-CC55-405B-8567-E5AD9432D26F}" destId="{FC72D6EA-CF0D-4A57-96D9-92FBCDB50BA4}" srcOrd="0" destOrd="0" presId="urn:microsoft.com/office/officeart/2005/8/layout/process1"/>
    <dgm:cxn modelId="{A8B213CE-E4A0-44F3-B94F-502981011DE3}" srcId="{1BF8238E-659F-4DF8-BFE5-67D138433D51}" destId="{44AE363A-CBBD-40E6-8176-979493B6C640}" srcOrd="2" destOrd="0" parTransId="{2CAB7E11-A568-460C-A1CA-89AF8CC065AC}" sibTransId="{0465BC10-D02C-4C75-8964-BC7C197FF303}"/>
    <dgm:cxn modelId="{AFDE25D1-A374-4D03-8BFC-FB14729F105A}" type="presOf" srcId="{38F1E528-2481-4E15-B450-51D2AE115B34}" destId="{3EB6C818-171D-4E53-91BE-C440B0D8AF31}" srcOrd="0" destOrd="0" presId="urn:microsoft.com/office/officeart/2005/8/layout/process1"/>
    <dgm:cxn modelId="{FF5773D6-C41F-4240-878F-6A0D4D9F2DC2}" type="presOf" srcId="{0465BC10-D02C-4C75-8964-BC7C197FF303}" destId="{15F9A855-116E-4429-B06D-EF15DF37D336}" srcOrd="1" destOrd="0" presId="urn:microsoft.com/office/officeart/2005/8/layout/process1"/>
    <dgm:cxn modelId="{AC99BACB-7FF9-4B6D-B53C-A4BD48B4884E}" type="presOf" srcId="{B7FC77C2-12CF-4162-936D-EACCDBC9797A}" destId="{09560CD2-CFA2-419F-8AC4-C9DBBF706956}" srcOrd="0" destOrd="0" presId="urn:microsoft.com/office/officeart/2005/8/layout/process1"/>
    <dgm:cxn modelId="{7B94D1DE-9DB4-43E7-99A5-D481D441C0DD}" type="presOf" srcId="{0465BC10-D02C-4C75-8964-BC7C197FF303}" destId="{4572CB1C-03AA-4946-810A-1DD1FC60C1A0}" srcOrd="0" destOrd="0" presId="urn:microsoft.com/office/officeart/2005/8/layout/process1"/>
    <dgm:cxn modelId="{FB81A778-66A7-4C6C-B771-FCEFD0AD5D5C}" type="presOf" srcId="{44AE363A-CBBD-40E6-8176-979493B6C640}" destId="{2A2B127D-5B34-489E-94D1-7FB272619F90}" srcOrd="0" destOrd="0" presId="urn:microsoft.com/office/officeart/2005/8/layout/process1"/>
    <dgm:cxn modelId="{D5F76952-EC20-468F-A3F7-3CBCC7E9D39C}" type="presOf" srcId="{3CADE404-B8CB-4462-B230-DEF108FA6F05}" destId="{DCD4D13A-4325-47A4-ABEA-3CCDCDE68421}" srcOrd="0" destOrd="0" presId="urn:microsoft.com/office/officeart/2005/8/layout/process1"/>
    <dgm:cxn modelId="{0BB97D2D-982E-4BBA-B116-B13F2594F882}" type="presOf" srcId="{B7FC77C2-12CF-4162-936D-EACCDBC9797A}" destId="{05F2C725-8DC7-44A3-BB47-FC6708E3A10B}" srcOrd="1" destOrd="0" presId="urn:microsoft.com/office/officeart/2005/8/layout/process1"/>
    <dgm:cxn modelId="{768E522B-00C9-4357-AEC0-665F134A76E5}" srcId="{1BF8238E-659F-4DF8-BFE5-67D138433D51}" destId="{F09B13C3-549E-40C7-BDB1-236B98289DF4}" srcOrd="4" destOrd="0" parTransId="{7264CD3A-FB90-4BAA-8AB3-1936B0D26F8D}" sibTransId="{4DFB263E-6014-4B44-AF06-1492D0D1048E}"/>
    <dgm:cxn modelId="{8D950A62-407B-436F-ABC5-75609E3DD6FB}" type="presOf" srcId="{48149E81-1FDE-4F65-A5A5-8C8D3CF5EA65}" destId="{193CDC0D-B575-4C9B-B4D1-1E8CE700649C}" srcOrd="1" destOrd="0" presId="urn:microsoft.com/office/officeart/2005/8/layout/process1"/>
    <dgm:cxn modelId="{30631460-5784-4D75-9D41-926825B28884}" type="presOf" srcId="{38F1E528-2481-4E15-B450-51D2AE115B34}" destId="{CD96C3D8-DD57-4809-AAD3-6A09B7EE4306}" srcOrd="1" destOrd="0" presId="urn:microsoft.com/office/officeart/2005/8/layout/process1"/>
    <dgm:cxn modelId="{6984748C-84EB-4703-9D05-5AC553D72868}" type="presOf" srcId="{F09B13C3-549E-40C7-BDB1-236B98289DF4}" destId="{4F5D9AAA-A2C4-49E6-A107-FCCF0FA62A28}" srcOrd="0" destOrd="0" presId="urn:microsoft.com/office/officeart/2005/8/layout/process1"/>
    <dgm:cxn modelId="{69697A03-B809-4CD9-90DD-29C27DD8CA72}" type="presOf" srcId="{48149E81-1FDE-4F65-A5A5-8C8D3CF5EA65}" destId="{69728745-E86E-4B16-AEE9-FC1416620E03}" srcOrd="0" destOrd="0" presId="urn:microsoft.com/office/officeart/2005/8/layout/process1"/>
    <dgm:cxn modelId="{5CB3053B-E9D0-4D02-A5A1-C77219773250}" srcId="{1BF8238E-659F-4DF8-BFE5-67D138433D51}" destId="{70DE3C83-8FE7-49E6-BC80-0C9299D06DE1}" srcOrd="0" destOrd="0" parTransId="{7954F02B-A060-4546-88A3-94F4A010C09A}" sibTransId="{B7FC77C2-12CF-4162-936D-EACCDBC9797A}"/>
    <dgm:cxn modelId="{1F1DC0CC-8568-4086-8D4E-38B835BD2FBA}" srcId="{1BF8238E-659F-4DF8-BFE5-67D138433D51}" destId="{3CADE404-B8CB-4462-B230-DEF108FA6F05}" srcOrd="1" destOrd="0" parTransId="{A27F19D4-AAC9-4892-A045-E6E92CDB8F23}" sibTransId="{48149E81-1FDE-4F65-A5A5-8C8D3CF5EA65}"/>
    <dgm:cxn modelId="{2CC097DE-B7F9-4C1E-8FEA-3ABE3F2B2A1F}" type="presOf" srcId="{70DE3C83-8FE7-49E6-BC80-0C9299D06DE1}" destId="{BEEFE64E-AF88-4245-9CB7-C199EF83607A}" srcOrd="0" destOrd="0" presId="urn:microsoft.com/office/officeart/2005/8/layout/process1"/>
    <dgm:cxn modelId="{79206D6F-0C84-451F-8B70-7361DC56FDB2}" srcId="{1BF8238E-659F-4DF8-BFE5-67D138433D51}" destId="{921EF95E-CC55-405B-8567-E5AD9432D26F}" srcOrd="3" destOrd="0" parTransId="{5F78D662-0E42-498C-A4FF-6AA4263A4BD4}" sibTransId="{38F1E528-2481-4E15-B450-51D2AE115B34}"/>
    <dgm:cxn modelId="{DE34AD6D-A820-4D5F-B65D-E9FEBE50CF62}" type="presParOf" srcId="{B16A9F25-ADE1-40BD-8368-005183A6EA9B}" destId="{BEEFE64E-AF88-4245-9CB7-C199EF83607A}" srcOrd="0" destOrd="0" presId="urn:microsoft.com/office/officeart/2005/8/layout/process1"/>
    <dgm:cxn modelId="{4D7C53E3-8B1B-41A7-9494-63459EC2A81F}" type="presParOf" srcId="{B16A9F25-ADE1-40BD-8368-005183A6EA9B}" destId="{09560CD2-CFA2-419F-8AC4-C9DBBF706956}" srcOrd="1" destOrd="0" presId="urn:microsoft.com/office/officeart/2005/8/layout/process1"/>
    <dgm:cxn modelId="{BD79F2F0-5266-4681-B5BD-461FCAA7DBCE}" type="presParOf" srcId="{09560CD2-CFA2-419F-8AC4-C9DBBF706956}" destId="{05F2C725-8DC7-44A3-BB47-FC6708E3A10B}" srcOrd="0" destOrd="0" presId="urn:microsoft.com/office/officeart/2005/8/layout/process1"/>
    <dgm:cxn modelId="{D4D455DC-5E31-443E-B68C-9B572B324A0A}" type="presParOf" srcId="{B16A9F25-ADE1-40BD-8368-005183A6EA9B}" destId="{DCD4D13A-4325-47A4-ABEA-3CCDCDE68421}" srcOrd="2" destOrd="0" presId="urn:microsoft.com/office/officeart/2005/8/layout/process1"/>
    <dgm:cxn modelId="{FB723420-E785-4B59-8CC9-9E182109B035}" type="presParOf" srcId="{B16A9F25-ADE1-40BD-8368-005183A6EA9B}" destId="{69728745-E86E-4B16-AEE9-FC1416620E03}" srcOrd="3" destOrd="0" presId="urn:microsoft.com/office/officeart/2005/8/layout/process1"/>
    <dgm:cxn modelId="{DB42D5E4-AE86-463B-978E-CC0F7840B3E4}" type="presParOf" srcId="{69728745-E86E-4B16-AEE9-FC1416620E03}" destId="{193CDC0D-B575-4C9B-B4D1-1E8CE700649C}" srcOrd="0" destOrd="0" presId="urn:microsoft.com/office/officeart/2005/8/layout/process1"/>
    <dgm:cxn modelId="{1E1C07FE-DF51-45D1-A7C8-35A2069C2A2A}" type="presParOf" srcId="{B16A9F25-ADE1-40BD-8368-005183A6EA9B}" destId="{2A2B127D-5B34-489E-94D1-7FB272619F90}" srcOrd="4" destOrd="0" presId="urn:microsoft.com/office/officeart/2005/8/layout/process1"/>
    <dgm:cxn modelId="{E4C3D850-9DF0-4251-82F2-89584E6E26A2}" type="presParOf" srcId="{B16A9F25-ADE1-40BD-8368-005183A6EA9B}" destId="{4572CB1C-03AA-4946-810A-1DD1FC60C1A0}" srcOrd="5" destOrd="0" presId="urn:microsoft.com/office/officeart/2005/8/layout/process1"/>
    <dgm:cxn modelId="{F999C67A-E416-40D3-9A71-B37BA284A94C}" type="presParOf" srcId="{4572CB1C-03AA-4946-810A-1DD1FC60C1A0}" destId="{15F9A855-116E-4429-B06D-EF15DF37D336}" srcOrd="0" destOrd="0" presId="urn:microsoft.com/office/officeart/2005/8/layout/process1"/>
    <dgm:cxn modelId="{D933A319-D845-4110-B4FA-2448700EEE03}" type="presParOf" srcId="{B16A9F25-ADE1-40BD-8368-005183A6EA9B}" destId="{FC72D6EA-CF0D-4A57-96D9-92FBCDB50BA4}" srcOrd="6" destOrd="0" presId="urn:microsoft.com/office/officeart/2005/8/layout/process1"/>
    <dgm:cxn modelId="{E6C5FDA7-FB08-45F6-8CFE-3A06DF23A8D1}" type="presParOf" srcId="{B16A9F25-ADE1-40BD-8368-005183A6EA9B}" destId="{3EB6C818-171D-4E53-91BE-C440B0D8AF31}" srcOrd="7" destOrd="0" presId="urn:microsoft.com/office/officeart/2005/8/layout/process1"/>
    <dgm:cxn modelId="{E0364E3A-92F0-4270-B87F-264B3FCBEBF2}" type="presParOf" srcId="{3EB6C818-171D-4E53-91BE-C440B0D8AF31}" destId="{CD96C3D8-DD57-4809-AAD3-6A09B7EE4306}" srcOrd="0" destOrd="0" presId="urn:microsoft.com/office/officeart/2005/8/layout/process1"/>
    <dgm:cxn modelId="{5437F3C9-6069-4627-B9F8-403EF58BC2F7}" type="presParOf" srcId="{B16A9F25-ADE1-40BD-8368-005183A6EA9B}" destId="{4F5D9AAA-A2C4-49E6-A107-FCCF0FA62A2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6" qsCatId="simple" csTypeId="urn:microsoft.com/office/officeart/2005/8/colors/accent1_2#6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布尔模型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4242CDF7-9B1C-44EA-891E-09BAB42E476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4242CDF7-9B1C-44EA-891E-09BAB42E476A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C1B14A-208B-407A-BB73-8AA36D745F7E}">
      <dgm:prSet phldrT="[文本]" phldr="0" custT="1"/>
      <dgm:spPr>
        <a:solidFill>
          <a:schemeClr val="accent5">
            <a:lumMod val="75000"/>
          </a:schemeClr>
        </a:solidFill>
        <a:ln w="12700">
          <a:solidFill>
            <a:schemeClr val="bg1">
              <a:lumMod val="95000"/>
            </a:schemeClr>
          </a:solidFill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布尔检索</a:t>
          </a:r>
          <a:r>
            <a:rPr lang="zh-CN" altLang="en-US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/>
          </a:r>
          <a:endParaRPr lang="zh-CN" altLang="en-US" sz="1400" smtClean="0">
            <a:latin typeface="等线" panose="02010600030101010101" charset="-122"/>
            <a:ea typeface="等线" panose="02010600030101010101" charset="-122"/>
            <a:cs typeface="等线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(Boolean Search)</a:t>
          </a:r>
          <a:r>
            <a:rPr lang="en-US" altLang="zh-CN" sz="1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/>
          </a:r>
          <a:endParaRPr lang="en-US" altLang="zh-CN" sz="1000" dirty="0">
            <a:latin typeface="等线" panose="02010600030101010101" charset="-122"/>
            <a:ea typeface="等线" panose="02010600030101010101" charset="-122"/>
            <a:cs typeface="等线" panose="02010600030101010101" charset="-122"/>
          </a:endParaRPr>
        </a:p>
      </dgm:t>
    </dgm:pt>
    <dgm:pt modelId="{1A601972-5CA0-4165-9923-563E79E55454}" cxnId="{D966B823-2F5B-4E11-83C5-0464F3511DC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D966B823-2F5B-4E11-83C5-0464F3511DCA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0A9DC2-93BF-48E4-A588-DC531E40A87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向量空间模型</a:t>
          </a:r>
          <a:b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1200" smtClean="0">
              <a:latin typeface="等线 Light" panose="02010600030101010101" charset="-122"/>
              <a:ea typeface="等线 Light" panose="02010600030101010101" charset="-122"/>
            </a:rPr>
            <a:t>(Vector Space Model)</a:t>
          </a:r>
          <a:r>
            <a:rPr lang="zh-CN" altLang="en-US" sz="12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2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F422E8EF-C192-4C19-90D5-05B7F5972F8B}" cxnId="{1167A27F-223D-47FF-B2E1-442850DFDE3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1167A27F-223D-47FF-B2E1-442850DFDE3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rgbClr val="00B050"/>
        </a:solidFill>
        <a:ln w="12700">
          <a:solidFill>
            <a:schemeClr val="bg1">
              <a:lumMod val="95000"/>
            </a:schemeClr>
          </a:solidFill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TF-IDF</a:t>
          </a:r>
          <a:r>
            <a:rPr lang="zh-CN" altLang="en-US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特征权重计算</a:t>
          </a:r>
          <a:r>
            <a:rPr lang="en-US" altLang="zh-CN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/>
          </a:r>
          <a:endParaRPr lang="en-US" altLang="zh-CN" sz="1400" smtClean="0">
            <a:latin typeface="等线" panose="02010600030101010101" charset="-122"/>
            <a:ea typeface="等线" panose="02010600030101010101" charset="-122"/>
            <a:cs typeface="等线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余弦相似性计算</a:t>
          </a:r>
          <a:br>
            <a:rPr lang="en-US" altLang="zh-CN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</a:br>
          <a:r>
            <a:rPr lang="zh-CN" altLang="en-US" sz="11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（</a:t>
          </a:r>
          <a:r>
            <a:rPr lang="en-US" altLang="en-US" sz="11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Cosine Similarity</a:t>
          </a:r>
          <a:r>
            <a:rPr lang="zh-CN" altLang="en-US" sz="11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）</a:t>
          </a:r>
          <a:r>
            <a:rPr lang="en-US" altLang="zh-CN" sz="11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/>
          </a:r>
          <a:endParaRPr lang="en-US" altLang="zh-CN" sz="1100" smtClean="0">
            <a:latin typeface="等线" panose="02010600030101010101" charset="-122"/>
            <a:ea typeface="等线" panose="02010600030101010101" charset="-122"/>
            <a:cs typeface="等线" panose="02010600030101010101" charset="-122"/>
          </a:endParaRPr>
        </a:p>
      </dgm:t>
    </dgm:pt>
    <dgm:pt modelId="{AACFFF93-8CFE-4773-912D-965A2FDF348D}" cxnId="{9303C48D-F4BC-4D5A-9885-ECF29CA40A66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9303C48D-F4BC-4D5A-9885-ECF29CA40A66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概率检索模型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B432656C-AEBD-4261-A77A-A4EF9E1220D6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B432656C-AEBD-4261-A77A-A4EF9E1220D6}" type="sibTrans">
      <dgm:prSet/>
      <dgm:spPr/>
      <dgm:t>
        <a:bodyPr/>
        <a:lstStyle/>
        <a:p>
          <a:endParaRPr lang="zh-CN" altLang="en-US"/>
        </a:p>
      </dgm:t>
    </dgm:pt>
    <dgm:pt modelId="{029E7A91-8536-4A5A-B5BF-985A55F9196C}">
      <dgm:prSet phldrT="[文本]" phldr="0" custT="1"/>
      <dgm:spPr>
        <a:ln w="12700">
          <a:solidFill>
            <a:schemeClr val="bg1">
              <a:lumMod val="95000"/>
            </a:schemeClr>
          </a:solidFill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" panose="02010600030101010101" charset="-122"/>
              <a:ea typeface="等线" panose="02010600030101010101" charset="-122"/>
            </a:rPr>
            <a:t>BM25</a:t>
          </a:r>
          <a:r>
            <a:rPr lang="en-US" altLang="zh-CN" sz="1600" smtClean="0">
              <a:latin typeface="等线" panose="02010600030101010101" charset="-122"/>
              <a:ea typeface="等线" panose="02010600030101010101" charset="-122"/>
            </a:rPr>
            <a:t/>
          </a:r>
          <a:endParaRPr lang="en-US" altLang="zh-CN" sz="1600" smtClean="0">
            <a:latin typeface="等线" panose="02010600030101010101" charset="-122"/>
            <a:ea typeface="等线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" panose="02010600030101010101" charset="-122"/>
              <a:ea typeface="等线" panose="02010600030101010101" charset="-122"/>
            </a:rPr>
            <a:t>BM25F</a:t>
          </a:r>
          <a:r>
            <a:rPr lang="zh-CN" altLang="en-US" sz="1600" dirty="0">
              <a:latin typeface="等线" panose="02010600030101010101" charset="-122"/>
              <a:ea typeface="等线" panose="02010600030101010101" charset="-122"/>
            </a:rPr>
            <a:t/>
          </a:r>
          <a:endParaRPr lang="zh-CN" altLang="en-US" sz="1600" dirty="0">
            <a:latin typeface="等线" panose="02010600030101010101" charset="-122"/>
            <a:ea typeface="等线" panose="02010600030101010101" charset="-122"/>
          </a:endParaRPr>
        </a:p>
      </dgm:t>
    </dgm:pt>
    <dgm:pt modelId="{C6B9B4B3-2F8E-444C-9E83-56F5F2EC1D99}" cxnId="{6033BF5E-70C9-40B6-ACE2-7243FA09711B}" type="parTrans">
      <dgm:prSet/>
      <dgm:spPr/>
      <dgm:t>
        <a:bodyPr/>
        <a:lstStyle/>
        <a:p>
          <a:endParaRPr lang="zh-CN" altLang="en-US"/>
        </a:p>
      </dgm:t>
    </dgm:pt>
    <dgm:pt modelId="{C3E25DEF-B940-4ECD-96FA-9DD141E3EFEB}" cxnId="{6033BF5E-70C9-40B6-ACE2-7243FA09711B}" type="sibTrans">
      <dgm:prSet/>
      <dgm:spPr/>
      <dgm:t>
        <a:bodyPr/>
        <a:lstStyle/>
        <a:p>
          <a:endParaRPr lang="zh-CN" altLang="en-US"/>
        </a:p>
      </dgm:t>
    </dgm:pt>
    <dgm:pt modelId="{676D8413-1FC0-4177-88E3-93B802F3D664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其他模型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D7929C-9884-450D-8448-21EDBAFDDB78}" cxnId="{586C7524-BCCF-4703-A448-71F6FC3F149A}" type="parTrans">
      <dgm:prSet/>
      <dgm:spPr/>
      <dgm:t>
        <a:bodyPr/>
        <a:lstStyle/>
        <a:p>
          <a:endParaRPr lang="zh-CN" altLang="en-US"/>
        </a:p>
      </dgm:t>
    </dgm:pt>
    <dgm:pt modelId="{222C490D-E334-46A7-A1C3-01F79BD6F64F}" cxnId="{586C7524-BCCF-4703-A448-71F6FC3F149A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chemeClr val="accent2"/>
        </a:solidFill>
        <a:ln w="12700">
          <a:solidFill>
            <a:schemeClr val="bg1">
              <a:lumMod val="95000"/>
            </a:schemeClr>
          </a:solidFill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" panose="02010600030101010101" charset="-122"/>
              <a:ea typeface="等线" panose="02010600030101010101" charset="-122"/>
            </a:rPr>
            <a:t>语言模型方法</a:t>
          </a:r>
          <a:r>
            <a:rPr lang="en-US" altLang="zh-CN" sz="1400" smtClean="0">
              <a:latin typeface="等线" panose="02010600030101010101" charset="-122"/>
              <a:ea typeface="等线" panose="02010600030101010101" charset="-122"/>
            </a:rPr>
            <a:t/>
          </a:r>
          <a:endParaRPr lang="en-US" altLang="zh-CN" sz="1400" smtClean="0">
            <a:latin typeface="等线" panose="02010600030101010101" charset="-122"/>
            <a:ea typeface="等线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" panose="02010600030101010101" charset="-122"/>
              <a:ea typeface="等线" panose="02010600030101010101" charset="-122"/>
            </a:rPr>
            <a:t>机器学习模型</a:t>
          </a:r>
          <a:r>
            <a:rPr lang="zh-CN" altLang="en-US" sz="1400" dirty="0">
              <a:latin typeface="等线" panose="02010600030101010101" charset="-122"/>
              <a:ea typeface="等线" panose="02010600030101010101" charset="-122"/>
            </a:rPr>
            <a:t/>
          </a:r>
          <a:endParaRPr lang="zh-CN" altLang="en-US" sz="1400" dirty="0">
            <a:latin typeface="等线" panose="02010600030101010101" charset="-122"/>
            <a:ea typeface="等线" panose="02010600030101010101" charset="-122"/>
          </a:endParaRPr>
        </a:p>
      </dgm:t>
    </dgm:pt>
    <dgm:pt modelId="{67D113CA-9A46-4D92-91A7-7CA4E65E445F}" cxnId="{EC2A7561-5352-4ADA-BF82-C8F2A6179881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EC2A7561-5352-4ADA-BF82-C8F2A6179881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4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B11AA87-979E-4734-8CEF-FB7F5BBB6E67}" type="pres">
      <dgm:prSet presAssocID="{A1C1B14A-208B-407A-BB73-8AA36D745F7E}" presName="childNode" presStyleLbl="node1" presStyleIdx="0" presStyleCnt="4" custScaleX="109586" custScaleY="74432" custLinFactNeighborX="878" custLinFactNeighborY="-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1" presStyleCnt="4" custScaleX="123997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1" presStyleCnt="4" custAng="0" custScaleX="140127" custScaleY="74904" custLinFactNeighborX="857" custLinFactNeighborY="-67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6634410C-F348-4DCB-BF0F-41269BBF99EA}" type="pres">
      <dgm:prSet presAssocID="{029E7A91-8536-4A5A-B5BF-985A55F9196C}" presName="childNode" presStyleLbl="node1" presStyleIdx="2" presStyleCnt="4" custScaleX="106573" custScaleY="73222" custLinFactNeighborX="-2593" custLinFactNeighborY="-48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81979-5235-410F-A823-7B0932D70B01}" type="pres">
      <dgm:prSet presAssocID="{4CC247CF-5D2D-4E72-9810-9F18FAD71646}" presName="aSpace" presStyleCnt="0"/>
      <dgm:spPr/>
    </dgm:pt>
    <dgm:pt modelId="{C28B45A1-B876-483E-9DA7-FE3C4795901A}" type="pres">
      <dgm:prSet presAssocID="{676D8413-1FC0-4177-88E3-93B802F3D664}" presName="compNode" presStyleCnt="0"/>
      <dgm:spPr/>
    </dgm:pt>
    <dgm:pt modelId="{626E3704-EB8D-4C17-A2C6-27D4161C97CD}" type="pres">
      <dgm:prSet presAssocID="{676D8413-1FC0-4177-88E3-93B802F3D664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6A98A3F2-0D7A-4804-8F54-A7995867ECA4}" type="pres">
      <dgm:prSet presAssocID="{676D8413-1FC0-4177-88E3-93B802F3D664}" presName="textNode" presStyleCnt="0"/>
      <dgm:spPr/>
      <dgm:t>
        <a:bodyPr/>
        <a:lstStyle/>
        <a:p>
          <a:endParaRPr lang="zh-CN" altLang="en-US"/>
        </a:p>
      </dgm:t>
    </dgm:pt>
    <dgm:pt modelId="{7F2EA63D-C5F4-404A-86D6-38222D203C0E}" type="pres">
      <dgm:prSet presAssocID="{676D8413-1FC0-4177-88E3-93B802F3D664}" presName="compChildNode" presStyleCnt="0"/>
      <dgm:spPr/>
    </dgm:pt>
    <dgm:pt modelId="{CC5FDD3B-DFF6-43FE-A199-E57E99AFBF24}" type="pres">
      <dgm:prSet presAssocID="{676D8413-1FC0-4177-88E3-93B802F3D664}" presName="theInnerList" presStyleCnt="0"/>
      <dgm:spPr/>
    </dgm:pt>
    <dgm:pt modelId="{4959A1FE-F6CC-4531-A504-A6E298441CF4}" type="pres">
      <dgm:prSet presAssocID="{BF032C4E-C15A-4827-A409-1F0B6AB8CA9D}" presName="childNode" presStyleLbl="node1" presStyleIdx="3" presStyleCnt="4" custScaleX="114270" custScaleY="69436" custLinFactNeighborX="-123" custLinFactNeighborY="-698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242CDF7-9B1C-44EA-891E-09BAB42E476A}" srcId="{CB7A79C1-046B-429D-8477-230BCAFE088A}" destId="{D2058FF6-DA95-45F7-8B3C-89BA126421AD}" srcOrd="0" destOrd="0" parTransId="{F85DF64D-F64E-47B2-A77E-B5E370674D51}" sibTransId="{B0EF9B39-C8CE-45A2-AD4F-9A2026DB4FD5}"/>
    <dgm:cxn modelId="{D966B823-2F5B-4E11-83C5-0464F3511DCA}" srcId="{D2058FF6-DA95-45F7-8B3C-89BA126421AD}" destId="{A1C1B14A-208B-407A-BB73-8AA36D745F7E}" srcOrd="0" destOrd="0" parTransId="{1A601972-5CA0-4165-9923-563E79E55454}" sibTransId="{7CDF080F-D352-4AED-B91B-6176EB793E57}"/>
    <dgm:cxn modelId="{1167A27F-223D-47FF-B2E1-442850DFDE37}" srcId="{CB7A79C1-046B-429D-8477-230BCAFE088A}" destId="{C10A9DC2-93BF-48E4-A588-DC531E40A874}" srcOrd="1" destOrd="0" parTransId="{F422E8EF-C192-4C19-90D5-05B7F5972F8B}" sibTransId="{C0D39A9D-A181-4542-8B07-50A0645E062F}"/>
    <dgm:cxn modelId="{9303C48D-F4BC-4D5A-9885-ECF29CA40A66}" srcId="{C10A9DC2-93BF-48E4-A588-DC531E40A874}" destId="{56B97A4D-F3AB-4E04-95A4-D76C96DAD6E3}" srcOrd="0" destOrd="1" parTransId="{AACFFF93-8CFE-4773-912D-965A2FDF348D}" sibTransId="{4862069C-A08F-4C9B-BF24-FBF6374387A2}"/>
    <dgm:cxn modelId="{B432656C-AEBD-4261-A77A-A4EF9E1220D6}" srcId="{CB7A79C1-046B-429D-8477-230BCAFE088A}" destId="{4CC247CF-5D2D-4E72-9810-9F18FAD71646}" srcOrd="2" destOrd="0" parTransId="{16935CBE-63BA-4BC2-985D-8DE33E3FB4AD}" sibTransId="{511A9C48-DF39-49D3-87FA-5434D6D26622}"/>
    <dgm:cxn modelId="{6033BF5E-70C9-40B6-ACE2-7243FA09711B}" srcId="{4CC247CF-5D2D-4E72-9810-9F18FAD71646}" destId="{029E7A91-8536-4A5A-B5BF-985A55F9196C}" srcOrd="0" destOrd="2" parTransId="{C6B9B4B3-2F8E-444C-9E83-56F5F2EC1D99}" sibTransId="{C3E25DEF-B940-4ECD-96FA-9DD141E3EFEB}"/>
    <dgm:cxn modelId="{586C7524-BCCF-4703-A448-71F6FC3F149A}" srcId="{CB7A79C1-046B-429D-8477-230BCAFE088A}" destId="{676D8413-1FC0-4177-88E3-93B802F3D664}" srcOrd="3" destOrd="0" parTransId="{42D7929C-9884-450D-8448-21EDBAFDDB78}" sibTransId="{222C490D-E334-46A7-A1C3-01F79BD6F64F}"/>
    <dgm:cxn modelId="{EC2A7561-5352-4ADA-BF82-C8F2A6179881}" srcId="{676D8413-1FC0-4177-88E3-93B802F3D664}" destId="{BF032C4E-C15A-4827-A409-1F0B6AB8CA9D}" srcOrd="0" destOrd="3" parTransId="{67D113CA-9A46-4D92-91A7-7CA4E65E445F}" sibTransId="{C430AF84-80D9-4120-9DF8-9C8159C469D3}"/>
    <dgm:cxn modelId="{432C1BA9-C53A-4383-B56A-2F9681A65AF5}" type="presOf" srcId="{CB7A79C1-046B-429D-8477-230BCAFE088A}" destId="{DC39BCB8-120C-4CD7-963E-5D4BEE266500}" srcOrd="0" destOrd="0" presId="urn:microsoft.com/office/officeart/2005/8/layout/lProcess2"/>
    <dgm:cxn modelId="{9A0B02F5-24A7-4211-ACC2-F04296C88E67}" type="presParOf" srcId="{DC39BCB8-120C-4CD7-963E-5D4BEE266500}" destId="{5EBBFA1F-7C88-4E08-8558-79EF9DB41C7A}" srcOrd="0" destOrd="0" presId="urn:microsoft.com/office/officeart/2005/8/layout/lProcess2"/>
    <dgm:cxn modelId="{02A8E0FB-8CA3-4215-97F7-0A377EFC4CC5}" type="presParOf" srcId="{5EBBFA1F-7C88-4E08-8558-79EF9DB41C7A}" destId="{776DD399-9EAB-4465-BD52-CAA7A1FE7FCF}" srcOrd="0" destOrd="0" presId="urn:microsoft.com/office/officeart/2005/8/layout/lProcess2"/>
    <dgm:cxn modelId="{13D5B1EF-71A5-4A18-BF13-01FFF03515C2}" type="presOf" srcId="{D2058FF6-DA95-45F7-8B3C-89BA126421AD}" destId="{776DD399-9EAB-4465-BD52-CAA7A1FE7FCF}" srcOrd="0" destOrd="0" presId="urn:microsoft.com/office/officeart/2005/8/layout/lProcess2"/>
    <dgm:cxn modelId="{C6F699E3-55DF-4FF0-9EEA-66B8DE303341}" type="presParOf" srcId="{5EBBFA1F-7C88-4E08-8558-79EF9DB41C7A}" destId="{8313BFDD-0F16-429C-BFF1-7F11B7A52432}" srcOrd="1" destOrd="0" presId="urn:microsoft.com/office/officeart/2005/8/layout/lProcess2"/>
    <dgm:cxn modelId="{89972790-7A4A-47A7-8C68-467CEF8F30A8}" type="presOf" srcId="{D2058FF6-DA95-45F7-8B3C-89BA126421AD}" destId="{8313BFDD-0F16-429C-BFF1-7F11B7A52432}" srcOrd="1" destOrd="0" presId="urn:microsoft.com/office/officeart/2005/8/layout/lProcess2"/>
    <dgm:cxn modelId="{3C262143-3961-4D7D-8E36-95EDF674F1CB}" type="presParOf" srcId="{5EBBFA1F-7C88-4E08-8558-79EF9DB41C7A}" destId="{21E3B565-0C09-46A8-A5B9-5BDE8E98E01D}" srcOrd="2" destOrd="0" presId="urn:microsoft.com/office/officeart/2005/8/layout/lProcess2"/>
    <dgm:cxn modelId="{42B08D34-2747-4691-BD17-0B5565C3DD51}" type="presParOf" srcId="{21E3B565-0C09-46A8-A5B9-5BDE8E98E01D}" destId="{70EAC82D-8D30-4D19-AB62-A47E5170C5E1}" srcOrd="0" destOrd="2" presId="urn:microsoft.com/office/officeart/2005/8/layout/lProcess2"/>
    <dgm:cxn modelId="{0748DD25-811A-4D53-B6FE-EF6CF1FF64B3}" type="presParOf" srcId="{70EAC82D-8D30-4D19-AB62-A47E5170C5E1}" destId="{8B11AA87-979E-4734-8CEF-FB7F5BBB6E67}" srcOrd="0" destOrd="0" presId="urn:microsoft.com/office/officeart/2005/8/layout/lProcess2"/>
    <dgm:cxn modelId="{27574073-63C4-4724-AB42-DDA473A18EDF}" type="presOf" srcId="{A1C1B14A-208B-407A-BB73-8AA36D745F7E}" destId="{8B11AA87-979E-4734-8CEF-FB7F5BBB6E67}" srcOrd="0" destOrd="0" presId="urn:microsoft.com/office/officeart/2005/8/layout/lProcess2"/>
    <dgm:cxn modelId="{DA46D1C7-D1E4-42BD-8CE0-66F464D3762A}" type="presParOf" srcId="{DC39BCB8-120C-4CD7-963E-5D4BEE266500}" destId="{04F77725-4A09-4496-BBC8-5E619895B852}" srcOrd="1" destOrd="0" presId="urn:microsoft.com/office/officeart/2005/8/layout/lProcess2"/>
    <dgm:cxn modelId="{62D0A107-4C3A-4C49-8A93-2F6C6A8663AD}" type="presParOf" srcId="{DC39BCB8-120C-4CD7-963E-5D4BEE266500}" destId="{DE797BD3-6534-4067-84D5-F50AAF5562F9}" srcOrd="2" destOrd="0" presId="urn:microsoft.com/office/officeart/2005/8/layout/lProcess2"/>
    <dgm:cxn modelId="{0B6545B5-861D-4BE0-910A-B242695FEEA6}" type="presParOf" srcId="{DE797BD3-6534-4067-84D5-F50AAF5562F9}" destId="{52089A99-A594-4C90-8685-62FBC1FF9D10}" srcOrd="0" destOrd="2" presId="urn:microsoft.com/office/officeart/2005/8/layout/lProcess2"/>
    <dgm:cxn modelId="{E9709C8C-5756-47D4-A2F5-233207949A4B}" type="presOf" srcId="{C10A9DC2-93BF-48E4-A588-DC531E40A874}" destId="{52089A99-A594-4C90-8685-62FBC1FF9D10}" srcOrd="0" destOrd="0" presId="urn:microsoft.com/office/officeart/2005/8/layout/lProcess2"/>
    <dgm:cxn modelId="{78297E51-7D43-4E50-BA6E-BFC284204B24}" type="presParOf" srcId="{DE797BD3-6534-4067-84D5-F50AAF5562F9}" destId="{40E454C9-DA53-46F7-9DD8-EE56CD699153}" srcOrd="1" destOrd="2" presId="urn:microsoft.com/office/officeart/2005/8/layout/lProcess2"/>
    <dgm:cxn modelId="{97D92269-C3A5-4E53-B5ED-0B0C0FB78C01}" type="presOf" srcId="{C10A9DC2-93BF-48E4-A588-DC531E40A874}" destId="{40E454C9-DA53-46F7-9DD8-EE56CD699153}" srcOrd="1" destOrd="0" presId="urn:microsoft.com/office/officeart/2005/8/layout/lProcess2"/>
    <dgm:cxn modelId="{F688A22A-5336-45C3-8A12-19A94B60A8B4}" type="presParOf" srcId="{DE797BD3-6534-4067-84D5-F50AAF5562F9}" destId="{987BE44D-67F7-4406-9A95-645F8B96E939}" srcOrd="2" destOrd="2" presId="urn:microsoft.com/office/officeart/2005/8/layout/lProcess2"/>
    <dgm:cxn modelId="{EC89001C-6A31-430F-9E82-1B6F3E76FFB1}" type="presParOf" srcId="{987BE44D-67F7-4406-9A95-645F8B96E939}" destId="{12C07C43-392C-4862-A1F4-2B6EDF2CB255}" srcOrd="0" destOrd="2" presId="urn:microsoft.com/office/officeart/2005/8/layout/lProcess2"/>
    <dgm:cxn modelId="{28657B1B-7F4A-40FA-83E4-D95C63DE0F24}" type="presParOf" srcId="{12C07C43-392C-4862-A1F4-2B6EDF2CB255}" destId="{07DABA32-F028-498D-A203-3708FD287FB1}" srcOrd="0" destOrd="0" presId="urn:microsoft.com/office/officeart/2005/8/layout/lProcess2"/>
    <dgm:cxn modelId="{1622C9E4-E605-464A-8CD0-60E398981986}" type="presOf" srcId="{56B97A4D-F3AB-4E04-95A4-D76C96DAD6E3}" destId="{07DABA32-F028-498D-A203-3708FD287FB1}" srcOrd="0" destOrd="0" presId="urn:microsoft.com/office/officeart/2005/8/layout/lProcess2"/>
    <dgm:cxn modelId="{06411A61-D9CB-4493-8E46-D3CA1147B1D7}" type="presParOf" srcId="{DC39BCB8-120C-4CD7-963E-5D4BEE266500}" destId="{85BC4D4D-F9D4-4EB4-B7DA-2F5B49B45ECA}" srcOrd="3" destOrd="0" presId="urn:microsoft.com/office/officeart/2005/8/layout/lProcess2"/>
    <dgm:cxn modelId="{9F80D77A-B642-4C33-946B-1E9B79CBAFBD}" type="presParOf" srcId="{DC39BCB8-120C-4CD7-963E-5D4BEE266500}" destId="{DA74F403-E969-4206-A01A-A32831F76C44}" srcOrd="4" destOrd="0" presId="urn:microsoft.com/office/officeart/2005/8/layout/lProcess2"/>
    <dgm:cxn modelId="{09D8B6C4-4A53-415A-9E29-C2CA9A7F0215}" type="presParOf" srcId="{DA74F403-E969-4206-A01A-A32831F76C44}" destId="{4CEE0322-CAEC-4F4A-8A41-4E88C01403D7}" srcOrd="0" destOrd="4" presId="urn:microsoft.com/office/officeart/2005/8/layout/lProcess2"/>
    <dgm:cxn modelId="{288AAE6A-6287-41DA-B542-0368BC420916}" type="presOf" srcId="{4CC247CF-5D2D-4E72-9810-9F18FAD71646}" destId="{4CEE0322-CAEC-4F4A-8A41-4E88C01403D7}" srcOrd="0" destOrd="0" presId="urn:microsoft.com/office/officeart/2005/8/layout/lProcess2"/>
    <dgm:cxn modelId="{D1B470D3-257F-4015-9916-6E6D95F60BD2}" type="presParOf" srcId="{DA74F403-E969-4206-A01A-A32831F76C44}" destId="{5C3911F7-CC3E-419D-B0E1-0308C27D3FA0}" srcOrd="1" destOrd="4" presId="urn:microsoft.com/office/officeart/2005/8/layout/lProcess2"/>
    <dgm:cxn modelId="{759225AD-B853-40E6-8416-FF1E083EB845}" type="presOf" srcId="{4CC247CF-5D2D-4E72-9810-9F18FAD71646}" destId="{5C3911F7-CC3E-419D-B0E1-0308C27D3FA0}" srcOrd="1" destOrd="0" presId="urn:microsoft.com/office/officeart/2005/8/layout/lProcess2"/>
    <dgm:cxn modelId="{DC23E9AC-3332-4EA1-B0B9-26A9D1C1EEBA}" type="presParOf" srcId="{DA74F403-E969-4206-A01A-A32831F76C44}" destId="{A490A443-00DF-40BC-8040-269ADC535446}" srcOrd="2" destOrd="4" presId="urn:microsoft.com/office/officeart/2005/8/layout/lProcess2"/>
    <dgm:cxn modelId="{D4315070-35B7-4F4E-AB9B-A7F771FA14F4}" type="presParOf" srcId="{A490A443-00DF-40BC-8040-269ADC535446}" destId="{EAF78349-4F79-4F4B-BCB2-E3B05E2BB11C}" srcOrd="0" destOrd="2" presId="urn:microsoft.com/office/officeart/2005/8/layout/lProcess2"/>
    <dgm:cxn modelId="{F9A20182-8E4F-405D-9592-6B27C1DFD6CA}" type="presParOf" srcId="{EAF78349-4F79-4F4B-BCB2-E3B05E2BB11C}" destId="{6634410C-F348-4DCB-BF0F-41269BBF99EA}" srcOrd="0" destOrd="0" presId="urn:microsoft.com/office/officeart/2005/8/layout/lProcess2"/>
    <dgm:cxn modelId="{77BD3ED7-23BF-4559-AA7C-EEFC03D7266E}" type="presOf" srcId="{029E7A91-8536-4A5A-B5BF-985A55F9196C}" destId="{6634410C-F348-4DCB-BF0F-41269BBF99EA}" srcOrd="0" destOrd="0" presId="urn:microsoft.com/office/officeart/2005/8/layout/lProcess2"/>
    <dgm:cxn modelId="{12DD3FC5-3ACC-4A98-8DD8-0F912395C2A7}" type="presParOf" srcId="{DC39BCB8-120C-4CD7-963E-5D4BEE266500}" destId="{DB581979-5235-410F-A823-7B0932D70B01}" srcOrd="5" destOrd="0" presId="urn:microsoft.com/office/officeart/2005/8/layout/lProcess2"/>
    <dgm:cxn modelId="{384C67D3-6E09-4EFC-B25B-FA57EEDD6B65}" type="presParOf" srcId="{DC39BCB8-120C-4CD7-963E-5D4BEE266500}" destId="{C28B45A1-B876-483E-9DA7-FE3C4795901A}" srcOrd="6" destOrd="0" presId="urn:microsoft.com/office/officeart/2005/8/layout/lProcess2"/>
    <dgm:cxn modelId="{E762AFA2-2950-496C-BD12-4F5484DE742E}" type="presParOf" srcId="{C28B45A1-B876-483E-9DA7-FE3C4795901A}" destId="{626E3704-EB8D-4C17-A2C6-27D4161C97CD}" srcOrd="0" destOrd="6" presId="urn:microsoft.com/office/officeart/2005/8/layout/lProcess2"/>
    <dgm:cxn modelId="{91738ACD-6920-437C-BAB1-6DF62CF624D3}" type="presOf" srcId="{676D8413-1FC0-4177-88E3-93B802F3D664}" destId="{626E3704-EB8D-4C17-A2C6-27D4161C97CD}" srcOrd="0" destOrd="0" presId="urn:microsoft.com/office/officeart/2005/8/layout/lProcess2"/>
    <dgm:cxn modelId="{97D909D9-084A-44AF-9259-A1AB03808764}" type="presParOf" srcId="{C28B45A1-B876-483E-9DA7-FE3C4795901A}" destId="{6A98A3F2-0D7A-4804-8F54-A7995867ECA4}" srcOrd="1" destOrd="6" presId="urn:microsoft.com/office/officeart/2005/8/layout/lProcess2"/>
    <dgm:cxn modelId="{C34CB734-B97E-456F-A07C-26F5F41ED94F}" type="presOf" srcId="{676D8413-1FC0-4177-88E3-93B802F3D664}" destId="{6A98A3F2-0D7A-4804-8F54-A7995867ECA4}" srcOrd="1" destOrd="0" presId="urn:microsoft.com/office/officeart/2005/8/layout/lProcess2"/>
    <dgm:cxn modelId="{8DC6B47B-C643-4910-9956-F3D96B176940}" type="presParOf" srcId="{C28B45A1-B876-483E-9DA7-FE3C4795901A}" destId="{7F2EA63D-C5F4-404A-86D6-38222D203C0E}" srcOrd="2" destOrd="6" presId="urn:microsoft.com/office/officeart/2005/8/layout/lProcess2"/>
    <dgm:cxn modelId="{3E26BED5-A902-4578-9AC0-107CD71A3CE1}" type="presParOf" srcId="{7F2EA63D-C5F4-404A-86D6-38222D203C0E}" destId="{CC5FDD3B-DFF6-43FE-A199-E57E99AFBF24}" srcOrd="0" destOrd="2" presId="urn:microsoft.com/office/officeart/2005/8/layout/lProcess2"/>
    <dgm:cxn modelId="{F8A0C551-0499-4176-98A7-87A476950C78}" type="presParOf" srcId="{CC5FDD3B-DFF6-43FE-A199-E57E99AFBF24}" destId="{4959A1FE-F6CC-4531-A504-A6E298441CF4}" srcOrd="0" destOrd="0" presId="urn:microsoft.com/office/officeart/2005/8/layout/lProcess2"/>
    <dgm:cxn modelId="{F4EC9C5F-4F19-465D-B2CB-0178CCE7F4CE}" type="presOf" srcId="{BF032C4E-C15A-4827-A409-1F0B6AB8CA9D}" destId="{4959A1FE-F6CC-4531-A504-A6E298441CF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2091" y="0"/>
          <a:ext cx="2052410" cy="39987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适合用户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1" y="0"/>
        <a:ext cx="2052410" cy="1199638"/>
      </dsp:txXfrm>
    </dsp:sp>
    <dsp:sp modelId="{859D970B-34E1-47CC-BD3C-BD5A9F71CEFD}">
      <dsp:nvSpPr>
        <dsp:cNvPr id="0" name=""/>
        <dsp:cNvSpPr/>
      </dsp:nvSpPr>
      <dsp:spPr>
        <a:xfrm>
          <a:off x="207332" y="1199638"/>
          <a:ext cx="1641928" cy="259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两年以上编程经验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对全文检索有兴趣或工作需要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5422" y="1247728"/>
        <a:ext cx="1545748" cy="2503036"/>
      </dsp:txXfrm>
    </dsp:sp>
    <dsp:sp modelId="{A9108FA7-3FB0-4C00-8E88-5B93EB0147A0}">
      <dsp:nvSpPr>
        <dsp:cNvPr id="0" name=""/>
        <dsp:cNvSpPr/>
      </dsp:nvSpPr>
      <dsp:spPr>
        <a:xfrm>
          <a:off x="2208432" y="0"/>
          <a:ext cx="2052410" cy="39987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操作系统知识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08432" y="0"/>
        <a:ext cx="2052410" cy="1199638"/>
      </dsp:txXfrm>
    </dsp:sp>
    <dsp:sp modelId="{8B11AA87-979E-4734-8CEF-FB7F5BBB6E67}">
      <dsp:nvSpPr>
        <dsp:cNvPr id="0" name=""/>
        <dsp:cNvSpPr/>
      </dsp:nvSpPr>
      <dsp:spPr>
        <a:xfrm>
          <a:off x="2413674" y="1199638"/>
          <a:ext cx="1641928" cy="2599216"/>
        </a:xfrm>
        <a:prstGeom prst="roundRect">
          <a:avLst>
            <a:gd name="adj" fmla="val 10000"/>
          </a:avLst>
        </a:prstGeom>
        <a:solidFill>
          <a:srgbClr val="4F81B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Linux 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基本使用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Linux 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常用命令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Linux 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软件安装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61764" y="1247728"/>
        <a:ext cx="1545748" cy="2503036"/>
      </dsp:txXfrm>
    </dsp:sp>
    <dsp:sp modelId="{52089A99-A594-4C90-8685-62FBC1FF9D10}">
      <dsp:nvSpPr>
        <dsp:cNvPr id="0" name=""/>
        <dsp:cNvSpPr/>
      </dsp:nvSpPr>
      <dsp:spPr>
        <a:xfrm>
          <a:off x="4414774" y="0"/>
          <a:ext cx="2052410" cy="39987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编程语言知识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14774" y="0"/>
        <a:ext cx="2052410" cy="1199638"/>
      </dsp:txXfrm>
    </dsp:sp>
    <dsp:sp modelId="{07DABA32-F028-498D-A203-3708FD287FB1}">
      <dsp:nvSpPr>
        <dsp:cNvPr id="0" name=""/>
        <dsp:cNvSpPr/>
      </dsp:nvSpPr>
      <dsp:spPr>
        <a:xfrm>
          <a:off x="4620015" y="1199638"/>
          <a:ext cx="1641928" cy="2599216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熟悉以下任意语言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PHP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Golang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C/C++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Java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68105" y="1247728"/>
        <a:ext cx="1545748" cy="2503036"/>
      </dsp:txXfrm>
    </dsp:sp>
    <dsp:sp modelId="{4CEE0322-CAEC-4F4A-8A41-4E88C01403D7}">
      <dsp:nvSpPr>
        <dsp:cNvPr id="0" name=""/>
        <dsp:cNvSpPr/>
      </dsp:nvSpPr>
      <dsp:spPr>
        <a:xfrm>
          <a:off x="6621115" y="0"/>
          <a:ext cx="2052410" cy="39987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数据结构算法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621115" y="0"/>
        <a:ext cx="2052410" cy="1199638"/>
      </dsp:txXfrm>
    </dsp:sp>
    <dsp:sp modelId="{4959A1FE-F6CC-4531-A504-A6E298441CF4}">
      <dsp:nvSpPr>
        <dsp:cNvPr id="0" name=""/>
        <dsp:cNvSpPr/>
      </dsp:nvSpPr>
      <dsp:spPr>
        <a:xfrm>
          <a:off x="6709197" y="1199638"/>
          <a:ext cx="1876248" cy="2599216"/>
        </a:xfrm>
        <a:prstGeom prst="roundRect">
          <a:avLst>
            <a:gd name="adj" fmla="val 10000"/>
          </a:avLst>
        </a:prstGeom>
        <a:solidFill>
          <a:srgbClr val="D9969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了解如下知识：</a:t>
          </a:r>
          <a:endParaRPr lang="en-US" altLang="zh-CN" sz="13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字符串、链表、数组、队列、树</a:t>
          </a:r>
          <a:endParaRPr lang="en-US" altLang="zh-CN" sz="13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查找算法、内外部排序算法</a:t>
          </a:r>
          <a:endParaRPr lang="en-US" altLang="zh-CN" sz="13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3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64150" y="1254591"/>
        <a:ext cx="1766342" cy="248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1008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搜索引擎基础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08" y="0"/>
        <a:ext cx="2621757" cy="1161650"/>
      </dsp:txXfrm>
    </dsp:sp>
    <dsp:sp modelId="{8B11AA87-979E-4734-8CEF-FB7F5BBB6E67}">
      <dsp:nvSpPr>
        <dsp:cNvPr id="0" name=""/>
        <dsp:cNvSpPr/>
      </dsp:nvSpPr>
      <dsp:spPr>
        <a:xfrm>
          <a:off x="263184" y="1161650"/>
          <a:ext cx="2097405" cy="2516908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搜索引擎核心流程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爬虫系统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网页分析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中文处理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4615" y="1223081"/>
        <a:ext cx="1974543" cy="2394046"/>
      </dsp:txXfrm>
    </dsp:sp>
    <dsp:sp modelId="{52089A99-A594-4C90-8685-62FBC1FF9D10}">
      <dsp:nvSpPr>
        <dsp:cNvPr id="0" name=""/>
        <dsp:cNvSpPr/>
      </dsp:nvSpPr>
      <dsp:spPr>
        <a:xfrm>
          <a:off x="2819397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搜索索引系统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19397" y="0"/>
        <a:ext cx="2621757" cy="1161650"/>
      </dsp:txXfrm>
    </dsp:sp>
    <dsp:sp modelId="{07DABA32-F028-498D-A203-3708FD287FB1}">
      <dsp:nvSpPr>
        <dsp:cNvPr id="0" name=""/>
        <dsp:cNvSpPr/>
      </dsp:nvSpPr>
      <dsp:spPr>
        <a:xfrm>
          <a:off x="3081573" y="1161650"/>
          <a:ext cx="2097405" cy="251690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索引系统核心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倒排表的结构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倒排表构建和管理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43004" y="1223081"/>
        <a:ext cx="1974543" cy="2394046"/>
      </dsp:txXfrm>
    </dsp:sp>
    <dsp:sp modelId="{4CEE0322-CAEC-4F4A-8A41-4E88C01403D7}">
      <dsp:nvSpPr>
        <dsp:cNvPr id="0" name=""/>
        <dsp:cNvSpPr/>
      </dsp:nvSpPr>
      <dsp:spPr>
        <a:xfrm>
          <a:off x="5637786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搜索排序系统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37786" y="0"/>
        <a:ext cx="2621757" cy="1161650"/>
      </dsp:txXfrm>
    </dsp:sp>
    <dsp:sp modelId="{4959A1FE-F6CC-4531-A504-A6E298441CF4}">
      <dsp:nvSpPr>
        <dsp:cNvPr id="0" name=""/>
        <dsp:cNvSpPr/>
      </dsp:nvSpPr>
      <dsp:spPr>
        <a:xfrm>
          <a:off x="5750301" y="1161650"/>
          <a:ext cx="2396726" cy="251690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搜索的核心流程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搜索结果相关性排序算法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20499" y="1231848"/>
        <a:ext cx="2256330" cy="23765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1008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DB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08" y="0"/>
        <a:ext cx="2621757" cy="1161650"/>
      </dsp:txXfrm>
    </dsp:sp>
    <dsp:sp modelId="{8B11AA87-979E-4734-8CEF-FB7F5BBB6E67}">
      <dsp:nvSpPr>
        <dsp:cNvPr id="0" name=""/>
        <dsp:cNvSpPr/>
      </dsp:nvSpPr>
      <dsp:spPr>
        <a:xfrm>
          <a:off x="281599" y="1017641"/>
          <a:ext cx="2097405" cy="1167511"/>
        </a:xfrm>
        <a:prstGeom prst="roundRect">
          <a:avLst>
            <a:gd name="adj" fmla="val 10000"/>
          </a:avLst>
        </a:prstGeom>
        <a:solidFill>
          <a:srgbClr val="4F81B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Oracle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MySQL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SQL Server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5794" y="1051836"/>
        <a:ext cx="2029015" cy="1099121"/>
      </dsp:txXfrm>
    </dsp:sp>
    <dsp:sp modelId="{33E72AE4-729A-4C0D-881B-5E7D2338C19B}">
      <dsp:nvSpPr>
        <dsp:cNvPr id="0" name=""/>
        <dsp:cNvSpPr/>
      </dsp:nvSpPr>
      <dsp:spPr>
        <a:xfrm>
          <a:off x="281599" y="2451855"/>
          <a:ext cx="2097405" cy="1167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LevelDB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Redis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NoSQL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5794" y="2486050"/>
        <a:ext cx="2029015" cy="1099121"/>
      </dsp:txXfrm>
    </dsp:sp>
    <dsp:sp modelId="{52089A99-A594-4C90-8685-62FBC1FF9D10}">
      <dsp:nvSpPr>
        <dsp:cNvPr id="0" name=""/>
        <dsp:cNvSpPr/>
      </dsp:nvSpPr>
      <dsp:spPr>
        <a:xfrm>
          <a:off x="2819397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19397" y="0"/>
        <a:ext cx="2621757" cy="1161650"/>
      </dsp:txXfrm>
    </dsp:sp>
    <dsp:sp modelId="{07DABA32-F028-498D-A203-3708FD287FB1}">
      <dsp:nvSpPr>
        <dsp:cNvPr id="0" name=""/>
        <dsp:cNvSpPr/>
      </dsp:nvSpPr>
      <dsp:spPr>
        <a:xfrm>
          <a:off x="3154143" y="2483585"/>
          <a:ext cx="2097405" cy="116751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只能支持小规模的存储和查询，数据量大无法支撑和处理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88338" y="2517780"/>
        <a:ext cx="2029015" cy="1099121"/>
      </dsp:txXfrm>
    </dsp:sp>
    <dsp:sp modelId="{1F0A6D3F-F079-4FB8-98D2-EC5482A6F538}">
      <dsp:nvSpPr>
        <dsp:cNvPr id="0" name=""/>
        <dsp:cNvSpPr/>
      </dsp:nvSpPr>
      <dsp:spPr>
        <a:xfrm>
          <a:off x="3154143" y="1043973"/>
          <a:ext cx="2097405" cy="116751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部分数据库无法支持全文检索功能；无法高效率进行检查查询和排序工作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88338" y="1078168"/>
        <a:ext cx="2029015" cy="1099121"/>
      </dsp:txXfrm>
    </dsp:sp>
    <dsp:sp modelId="{4CEE0322-CAEC-4F4A-8A41-4E88C01403D7}">
      <dsp:nvSpPr>
        <dsp:cNvPr id="0" name=""/>
        <dsp:cNvSpPr/>
      </dsp:nvSpPr>
      <dsp:spPr>
        <a:xfrm>
          <a:off x="5637786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原因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37786" y="0"/>
        <a:ext cx="2621757" cy="1161650"/>
      </dsp:txXfrm>
    </dsp:sp>
    <dsp:sp modelId="{4959A1FE-F6CC-4531-A504-A6E298441CF4}">
      <dsp:nvSpPr>
        <dsp:cNvPr id="0" name=""/>
        <dsp:cNvSpPr/>
      </dsp:nvSpPr>
      <dsp:spPr>
        <a:xfrm>
          <a:off x="5764815" y="1061184"/>
          <a:ext cx="2396726" cy="1167511"/>
        </a:xfrm>
        <a:prstGeom prst="roundRect">
          <a:avLst>
            <a:gd name="adj" fmla="val 10000"/>
          </a:avLst>
        </a:prstGeom>
        <a:solidFill>
          <a:srgbClr val="D9969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数据库存储方式和索引方式：</a:t>
          </a: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B+Tree/Hash/LSM Tree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99010" y="1095379"/>
        <a:ext cx="2328336" cy="1099121"/>
      </dsp:txXfrm>
    </dsp:sp>
    <dsp:sp modelId="{775716E2-8A05-4E40-9C4C-6604B9DBAF2A}">
      <dsp:nvSpPr>
        <dsp:cNvPr id="0" name=""/>
        <dsp:cNvSpPr/>
      </dsp:nvSpPr>
      <dsp:spPr>
        <a:xfrm>
          <a:off x="5900759" y="2466370"/>
          <a:ext cx="2240952" cy="116751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数据库本身架构的局限性和应用场景完全不同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34954" y="2500565"/>
        <a:ext cx="2172562" cy="10991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1008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导航式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搜索引擎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08" y="0"/>
        <a:ext cx="2621757" cy="1161650"/>
      </dsp:txXfrm>
    </dsp:sp>
    <dsp:sp modelId="{8B11AA87-979E-4734-8CEF-FB7F5BBB6E67}">
      <dsp:nvSpPr>
        <dsp:cNvPr id="0" name=""/>
        <dsp:cNvSpPr/>
      </dsp:nvSpPr>
      <dsp:spPr>
        <a:xfrm>
          <a:off x="263184" y="1162784"/>
          <a:ext cx="2097405" cy="1167511"/>
        </a:xfrm>
        <a:prstGeom prst="roundRect">
          <a:avLst>
            <a:gd name="adj" fmla="val 10000"/>
          </a:avLst>
        </a:prstGeom>
        <a:solidFill>
          <a:srgbClr val="4F81B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Hao123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hao 360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等各类网址导航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379" y="1196979"/>
        <a:ext cx="2029015" cy="1099121"/>
      </dsp:txXfrm>
    </dsp:sp>
    <dsp:sp modelId="{33E72AE4-729A-4C0D-881B-5E7D2338C19B}">
      <dsp:nvSpPr>
        <dsp:cNvPr id="0" name=""/>
        <dsp:cNvSpPr/>
      </dsp:nvSpPr>
      <dsp:spPr>
        <a:xfrm>
          <a:off x="263184" y="2509912"/>
          <a:ext cx="2097405" cy="1167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优缺点？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379" y="2544107"/>
        <a:ext cx="2029015" cy="1099121"/>
      </dsp:txXfrm>
    </dsp:sp>
    <dsp:sp modelId="{52089A99-A594-4C90-8685-62FBC1FF9D10}">
      <dsp:nvSpPr>
        <dsp:cNvPr id="0" name=""/>
        <dsp:cNvSpPr/>
      </dsp:nvSpPr>
      <dsp:spPr>
        <a:xfrm>
          <a:off x="2819397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全网搜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索引擎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19397" y="0"/>
        <a:ext cx="2621757" cy="1161650"/>
      </dsp:txXfrm>
    </dsp:sp>
    <dsp:sp modelId="{07DABA32-F028-498D-A203-3708FD287FB1}">
      <dsp:nvSpPr>
        <dsp:cNvPr id="0" name=""/>
        <dsp:cNvSpPr/>
      </dsp:nvSpPr>
      <dsp:spPr>
        <a:xfrm>
          <a:off x="3081573" y="1162784"/>
          <a:ext cx="2097405" cy="116751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谷歌、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百度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360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、搜狗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15768" y="1196979"/>
        <a:ext cx="2029015" cy="1099121"/>
      </dsp:txXfrm>
    </dsp:sp>
    <dsp:sp modelId="{1F0A6D3F-F079-4FB8-98D2-EC5482A6F538}">
      <dsp:nvSpPr>
        <dsp:cNvPr id="0" name=""/>
        <dsp:cNvSpPr/>
      </dsp:nvSpPr>
      <dsp:spPr>
        <a:xfrm>
          <a:off x="3081573" y="2509912"/>
          <a:ext cx="2097405" cy="116751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优缺点？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15768" y="2544107"/>
        <a:ext cx="2029015" cy="1099121"/>
      </dsp:txXfrm>
    </dsp:sp>
    <dsp:sp modelId="{4CEE0322-CAEC-4F4A-8A41-4E88C01403D7}">
      <dsp:nvSpPr>
        <dsp:cNvPr id="0" name=""/>
        <dsp:cNvSpPr/>
      </dsp:nvSpPr>
      <dsp:spPr>
        <a:xfrm>
          <a:off x="5637786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站内全文搜索引擎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37786" y="0"/>
        <a:ext cx="2621757" cy="1161650"/>
      </dsp:txXfrm>
    </dsp:sp>
    <dsp:sp modelId="{4959A1FE-F6CC-4531-A504-A6E298441CF4}">
      <dsp:nvSpPr>
        <dsp:cNvPr id="0" name=""/>
        <dsp:cNvSpPr/>
      </dsp:nvSpPr>
      <dsp:spPr>
        <a:xfrm>
          <a:off x="5750301" y="1162784"/>
          <a:ext cx="2396726" cy="1167511"/>
        </a:xfrm>
        <a:prstGeom prst="roundRect">
          <a:avLst>
            <a:gd name="adj" fmla="val 10000"/>
          </a:avLst>
        </a:prstGeom>
        <a:solidFill>
          <a:srgbClr val="D9969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Sphinx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Lucene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ElasticSearch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Solr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84496" y="1196979"/>
        <a:ext cx="2328336" cy="1099121"/>
      </dsp:txXfrm>
    </dsp:sp>
    <dsp:sp modelId="{775716E2-8A05-4E40-9C4C-6604B9DBAF2A}">
      <dsp:nvSpPr>
        <dsp:cNvPr id="0" name=""/>
        <dsp:cNvSpPr/>
      </dsp:nvSpPr>
      <dsp:spPr>
        <a:xfrm>
          <a:off x="5828188" y="2509912"/>
          <a:ext cx="2240952" cy="116751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优缺点？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62383" y="2544107"/>
        <a:ext cx="2172562" cy="1099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23EA4-146B-422A-B206-7090DFDF2A47}">
      <dsp:nvSpPr>
        <dsp:cNvPr id="0" name=""/>
        <dsp:cNvSpPr/>
      </dsp:nvSpPr>
      <dsp:spPr>
        <a:xfrm>
          <a:off x="2240375" y="485111"/>
          <a:ext cx="810812" cy="540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Html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56207" y="500943"/>
        <a:ext cx="779148" cy="508877"/>
      </dsp:txXfrm>
    </dsp:sp>
    <dsp:sp modelId="{2310272E-D0B2-4303-906B-685A326FDE9B}">
      <dsp:nvSpPr>
        <dsp:cNvPr id="0" name=""/>
        <dsp:cNvSpPr/>
      </dsp:nvSpPr>
      <dsp:spPr>
        <a:xfrm>
          <a:off x="932939" y="1025652"/>
          <a:ext cx="1712842" cy="216216"/>
        </a:xfrm>
        <a:custGeom>
          <a:avLst/>
          <a:gdLst/>
          <a:ahLst/>
          <a:cxnLst/>
          <a:rect l="0" t="0" r="0" b="0"/>
          <a:pathLst>
            <a:path>
              <a:moveTo>
                <a:pt x="1712842" y="0"/>
              </a:moveTo>
              <a:lnTo>
                <a:pt x="1712842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23BE3-1CCA-455A-859E-51E3099E22F1}">
      <dsp:nvSpPr>
        <dsp:cNvPr id="0" name=""/>
        <dsp:cNvSpPr/>
      </dsp:nvSpPr>
      <dsp:spPr>
        <a:xfrm>
          <a:off x="527532" y="1241869"/>
          <a:ext cx="810812" cy="54054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Head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3364" y="1257701"/>
        <a:ext cx="779148" cy="508877"/>
      </dsp:txXfrm>
    </dsp:sp>
    <dsp:sp modelId="{BB03B0E2-0749-4C9E-873F-2132D86350AB}">
      <dsp:nvSpPr>
        <dsp:cNvPr id="0" name=""/>
        <dsp:cNvSpPr/>
      </dsp:nvSpPr>
      <dsp:spPr>
        <a:xfrm>
          <a:off x="405910" y="1782411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527028" y="0"/>
              </a:moveTo>
              <a:lnTo>
                <a:pt x="527028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9E5D3-C575-42A2-937F-EB17B5C68128}">
      <dsp:nvSpPr>
        <dsp:cNvPr id="0" name=""/>
        <dsp:cNvSpPr/>
      </dsp:nvSpPr>
      <dsp:spPr>
        <a:xfrm>
          <a:off x="504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336" y="2014460"/>
        <a:ext cx="779148" cy="508877"/>
      </dsp:txXfrm>
    </dsp:sp>
    <dsp:sp modelId="{B2230DB8-14D4-4C6F-BD36-A20086AE4A0A}">
      <dsp:nvSpPr>
        <dsp:cNvPr id="0" name=""/>
        <dsp:cNvSpPr/>
      </dsp:nvSpPr>
      <dsp:spPr>
        <a:xfrm>
          <a:off x="932939" y="1782411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527028" y="108108"/>
              </a:lnTo>
              <a:lnTo>
                <a:pt x="527028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D12FE-C74D-41D2-A3E1-1ED85CACC073}">
      <dsp:nvSpPr>
        <dsp:cNvPr id="0" name=""/>
        <dsp:cNvSpPr/>
      </dsp:nvSpPr>
      <dsp:spPr>
        <a:xfrm>
          <a:off x="1054561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Meta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70393" y="2014460"/>
        <a:ext cx="779148" cy="508877"/>
      </dsp:txXfrm>
    </dsp:sp>
    <dsp:sp modelId="{1AB31CB4-0F47-44A2-B50D-B9327C191B27}">
      <dsp:nvSpPr>
        <dsp:cNvPr id="0" name=""/>
        <dsp:cNvSpPr/>
      </dsp:nvSpPr>
      <dsp:spPr>
        <a:xfrm>
          <a:off x="2645781" y="1025652"/>
          <a:ext cx="1712842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1712842" y="108108"/>
              </a:lnTo>
              <a:lnTo>
                <a:pt x="1712842" y="216216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CB526-C602-4C48-AA02-78BCCBD70262}">
      <dsp:nvSpPr>
        <dsp:cNvPr id="0" name=""/>
        <dsp:cNvSpPr/>
      </dsp:nvSpPr>
      <dsp:spPr>
        <a:xfrm>
          <a:off x="3953217" y="1241869"/>
          <a:ext cx="810812" cy="54054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Body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69049" y="1257701"/>
        <a:ext cx="779148" cy="508877"/>
      </dsp:txXfrm>
    </dsp:sp>
    <dsp:sp modelId="{EF2C44AD-7DA6-43F3-9B27-B24F4447C43C}">
      <dsp:nvSpPr>
        <dsp:cNvPr id="0" name=""/>
        <dsp:cNvSpPr/>
      </dsp:nvSpPr>
      <dsp:spPr>
        <a:xfrm>
          <a:off x="3041052" y="1782411"/>
          <a:ext cx="1317571" cy="216216"/>
        </a:xfrm>
        <a:custGeom>
          <a:avLst/>
          <a:gdLst/>
          <a:ahLst/>
          <a:cxnLst/>
          <a:rect l="0" t="0" r="0" b="0"/>
          <a:pathLst>
            <a:path>
              <a:moveTo>
                <a:pt x="1317571" y="0"/>
              </a:moveTo>
              <a:lnTo>
                <a:pt x="1317571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C1AA2-08EB-48A9-8922-2664D93F8233}">
      <dsp:nvSpPr>
        <dsp:cNvPr id="0" name=""/>
        <dsp:cNvSpPr/>
      </dsp:nvSpPr>
      <dsp:spPr>
        <a:xfrm>
          <a:off x="2635646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Div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51478" y="2014460"/>
        <a:ext cx="779148" cy="508877"/>
      </dsp:txXfrm>
    </dsp:sp>
    <dsp:sp modelId="{B37CDE55-C83B-4866-8FB8-F904DEEDC9BB}">
      <dsp:nvSpPr>
        <dsp:cNvPr id="0" name=""/>
        <dsp:cNvSpPr/>
      </dsp:nvSpPr>
      <dsp:spPr>
        <a:xfrm>
          <a:off x="2514024" y="2539170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527028" y="0"/>
              </a:moveTo>
              <a:lnTo>
                <a:pt x="527028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43A1B-6D9F-42A9-AED5-9E92564BBA78}">
      <dsp:nvSpPr>
        <dsp:cNvPr id="0" name=""/>
        <dsp:cNvSpPr/>
      </dsp:nvSpPr>
      <dsp:spPr>
        <a:xfrm>
          <a:off x="2108617" y="2755387"/>
          <a:ext cx="810812" cy="54054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24449" y="2771219"/>
        <a:ext cx="779148" cy="508877"/>
      </dsp:txXfrm>
    </dsp:sp>
    <dsp:sp modelId="{0DDEF33A-089C-49D1-8078-4F60E34F6795}">
      <dsp:nvSpPr>
        <dsp:cNvPr id="0" name=""/>
        <dsp:cNvSpPr/>
      </dsp:nvSpPr>
      <dsp:spPr>
        <a:xfrm>
          <a:off x="3041052" y="2539170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527028" y="108108"/>
              </a:lnTo>
              <a:lnTo>
                <a:pt x="527028" y="216216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6598E-C83F-4801-9B5C-8FB5DF62FBC1}">
      <dsp:nvSpPr>
        <dsp:cNvPr id="0" name=""/>
        <dsp:cNvSpPr/>
      </dsp:nvSpPr>
      <dsp:spPr>
        <a:xfrm>
          <a:off x="3162674" y="2755387"/>
          <a:ext cx="810812" cy="54054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78506" y="2771219"/>
        <a:ext cx="779148" cy="508877"/>
      </dsp:txXfrm>
    </dsp:sp>
    <dsp:sp modelId="{4F0AAF60-85AA-4247-A5F5-CCF79F374896}">
      <dsp:nvSpPr>
        <dsp:cNvPr id="0" name=""/>
        <dsp:cNvSpPr/>
      </dsp:nvSpPr>
      <dsp:spPr>
        <a:xfrm>
          <a:off x="4095109" y="1782411"/>
          <a:ext cx="263514" cy="216216"/>
        </a:xfrm>
        <a:custGeom>
          <a:avLst/>
          <a:gdLst/>
          <a:ahLst/>
          <a:cxnLst/>
          <a:rect l="0" t="0" r="0" b="0"/>
          <a:pathLst>
            <a:path>
              <a:moveTo>
                <a:pt x="263514" y="0"/>
              </a:moveTo>
              <a:lnTo>
                <a:pt x="263514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06419A-562F-4436-BE20-76F4D37F05B9}">
      <dsp:nvSpPr>
        <dsp:cNvPr id="0" name=""/>
        <dsp:cNvSpPr/>
      </dsp:nvSpPr>
      <dsp:spPr>
        <a:xfrm>
          <a:off x="3689703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Div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5535" y="2014460"/>
        <a:ext cx="779148" cy="508877"/>
      </dsp:txXfrm>
    </dsp:sp>
    <dsp:sp modelId="{6E69BD77-ADD5-4B95-91DC-FD630CEF760F}">
      <dsp:nvSpPr>
        <dsp:cNvPr id="0" name=""/>
        <dsp:cNvSpPr/>
      </dsp:nvSpPr>
      <dsp:spPr>
        <a:xfrm>
          <a:off x="4358623" y="1782411"/>
          <a:ext cx="1317571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1317571" y="108108"/>
              </a:lnTo>
              <a:lnTo>
                <a:pt x="1317571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58D75-50C3-4627-9E18-0DCCC2C5F2E7}">
      <dsp:nvSpPr>
        <dsp:cNvPr id="0" name=""/>
        <dsp:cNvSpPr/>
      </dsp:nvSpPr>
      <dsp:spPr>
        <a:xfrm>
          <a:off x="5270788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Table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86620" y="2014460"/>
        <a:ext cx="779148" cy="508877"/>
      </dsp:txXfrm>
    </dsp:sp>
    <dsp:sp modelId="{C0DF57E4-35A7-4BA1-B775-A34E81046A09}">
      <dsp:nvSpPr>
        <dsp:cNvPr id="0" name=""/>
        <dsp:cNvSpPr/>
      </dsp:nvSpPr>
      <dsp:spPr>
        <a:xfrm>
          <a:off x="5149166" y="2539170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527028" y="0"/>
              </a:moveTo>
              <a:lnTo>
                <a:pt x="527028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75F6B-E84C-4AF3-8F63-8C40661E00BE}">
      <dsp:nvSpPr>
        <dsp:cNvPr id="0" name=""/>
        <dsp:cNvSpPr/>
      </dsp:nvSpPr>
      <dsp:spPr>
        <a:xfrm>
          <a:off x="4743759" y="2755387"/>
          <a:ext cx="810812" cy="54054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Tr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9591" y="2771219"/>
        <a:ext cx="779148" cy="508877"/>
      </dsp:txXfrm>
    </dsp:sp>
    <dsp:sp modelId="{D45E891D-28E1-4357-9AD3-93B96570BF31}">
      <dsp:nvSpPr>
        <dsp:cNvPr id="0" name=""/>
        <dsp:cNvSpPr/>
      </dsp:nvSpPr>
      <dsp:spPr>
        <a:xfrm>
          <a:off x="4622138" y="3295929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527028" y="0"/>
              </a:moveTo>
              <a:lnTo>
                <a:pt x="527028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C4FBB-2DFB-4CE0-AFED-02F7218B3E14}">
      <dsp:nvSpPr>
        <dsp:cNvPr id="0" name=""/>
        <dsp:cNvSpPr/>
      </dsp:nvSpPr>
      <dsp:spPr>
        <a:xfrm>
          <a:off x="4216731" y="3512146"/>
          <a:ext cx="810812" cy="540541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Td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32563" y="3527978"/>
        <a:ext cx="779148" cy="508877"/>
      </dsp:txXfrm>
    </dsp:sp>
    <dsp:sp modelId="{68D3F6D6-7F12-4B24-983D-84173E4D0D88}">
      <dsp:nvSpPr>
        <dsp:cNvPr id="0" name=""/>
        <dsp:cNvSpPr/>
      </dsp:nvSpPr>
      <dsp:spPr>
        <a:xfrm>
          <a:off x="5149166" y="3295929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527028" y="108108"/>
              </a:lnTo>
              <a:lnTo>
                <a:pt x="527028" y="2162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20E80-002B-429D-A913-F74C545C3258}">
      <dsp:nvSpPr>
        <dsp:cNvPr id="0" name=""/>
        <dsp:cNvSpPr/>
      </dsp:nvSpPr>
      <dsp:spPr>
        <a:xfrm>
          <a:off x="5270788" y="3512146"/>
          <a:ext cx="810812" cy="540541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Td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86620" y="3527978"/>
        <a:ext cx="779148" cy="508877"/>
      </dsp:txXfrm>
    </dsp:sp>
    <dsp:sp modelId="{0C2D70D1-62B4-4E46-89ED-38FFB0DA2DD2}">
      <dsp:nvSpPr>
        <dsp:cNvPr id="0" name=""/>
        <dsp:cNvSpPr/>
      </dsp:nvSpPr>
      <dsp:spPr>
        <a:xfrm>
          <a:off x="5676194" y="2539170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527028" y="108108"/>
              </a:lnTo>
              <a:lnTo>
                <a:pt x="527028" y="216216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915C9-2DA9-44FC-9803-899B6A40F63B}">
      <dsp:nvSpPr>
        <dsp:cNvPr id="0" name=""/>
        <dsp:cNvSpPr/>
      </dsp:nvSpPr>
      <dsp:spPr>
        <a:xfrm>
          <a:off x="5797816" y="2755387"/>
          <a:ext cx="810812" cy="54054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Tr</a:t>
          </a: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13648" y="2771219"/>
        <a:ext cx="779148" cy="5088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FE64E-AF88-4245-9CB7-C199EF83607A}">
      <dsp:nvSpPr>
        <dsp:cNvPr id="0" name=""/>
        <dsp:cNvSpPr/>
      </dsp:nvSpPr>
      <dsp:spPr>
        <a:xfrm>
          <a:off x="3430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准备文档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92" y="716582"/>
        <a:ext cx="1447357" cy="847325"/>
      </dsp:txXfrm>
    </dsp:sp>
    <dsp:sp modelId="{09560CD2-CFA2-419F-8AC4-C9DBBF706956}">
      <dsp:nvSpPr>
        <dsp:cNvPr id="0" name=""/>
        <dsp:cNvSpPr/>
      </dsp:nvSpPr>
      <dsp:spPr>
        <a:xfrm>
          <a:off x="1653520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53520" y="1028639"/>
        <a:ext cx="222612" cy="223212"/>
      </dsp:txXfrm>
    </dsp:sp>
    <dsp:sp modelId="{DCD4D13A-4325-47A4-ABEA-3CCDCDE68421}">
      <dsp:nvSpPr>
        <dsp:cNvPr id="0" name=""/>
        <dsp:cNvSpPr/>
      </dsp:nvSpPr>
      <dsp:spPr>
        <a:xfrm>
          <a:off x="2103545" y="690220"/>
          <a:ext cx="1500081" cy="900049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文档分词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29907" y="716582"/>
        <a:ext cx="1447357" cy="847325"/>
      </dsp:txXfrm>
    </dsp:sp>
    <dsp:sp modelId="{69728745-E86E-4B16-AEE9-FC1416620E03}">
      <dsp:nvSpPr>
        <dsp:cNvPr id="0" name=""/>
        <dsp:cNvSpPr/>
      </dsp:nvSpPr>
      <dsp:spPr>
        <a:xfrm>
          <a:off x="3753635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53635" y="1028639"/>
        <a:ext cx="222612" cy="223212"/>
      </dsp:txXfrm>
    </dsp:sp>
    <dsp:sp modelId="{2A2B127D-5B34-489E-94D1-7FB272619F90}">
      <dsp:nvSpPr>
        <dsp:cNvPr id="0" name=""/>
        <dsp:cNvSpPr/>
      </dsp:nvSpPr>
      <dsp:spPr>
        <a:xfrm>
          <a:off x="4203659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词元处理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30021" y="716582"/>
        <a:ext cx="1447357" cy="847325"/>
      </dsp:txXfrm>
    </dsp:sp>
    <dsp:sp modelId="{4572CB1C-03AA-4946-810A-1DD1FC60C1A0}">
      <dsp:nvSpPr>
        <dsp:cNvPr id="0" name=""/>
        <dsp:cNvSpPr/>
      </dsp:nvSpPr>
      <dsp:spPr>
        <a:xfrm>
          <a:off x="5853749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53749" y="1028639"/>
        <a:ext cx="222612" cy="223212"/>
      </dsp:txXfrm>
    </dsp:sp>
    <dsp:sp modelId="{FC72D6EA-CF0D-4A57-96D9-92FBCDB50BA4}">
      <dsp:nvSpPr>
        <dsp:cNvPr id="0" name=""/>
        <dsp:cNvSpPr/>
      </dsp:nvSpPr>
      <dsp:spPr>
        <a:xfrm>
          <a:off x="6303774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构建索引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30136" y="716582"/>
        <a:ext cx="1447357" cy="8473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FE64E-AF88-4245-9CB7-C199EF83607A}">
      <dsp:nvSpPr>
        <dsp:cNvPr id="0" name=""/>
        <dsp:cNvSpPr/>
      </dsp:nvSpPr>
      <dsp:spPr>
        <a:xfrm>
          <a:off x="3430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92" y="716582"/>
        <a:ext cx="1447357" cy="847325"/>
      </dsp:txXfrm>
    </dsp:sp>
    <dsp:sp modelId="{09560CD2-CFA2-419F-8AC4-C9DBBF706956}">
      <dsp:nvSpPr>
        <dsp:cNvPr id="0" name=""/>
        <dsp:cNvSpPr/>
      </dsp:nvSpPr>
      <dsp:spPr>
        <a:xfrm>
          <a:off x="1653520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53520" y="1028639"/>
        <a:ext cx="222612" cy="223212"/>
      </dsp:txXfrm>
    </dsp:sp>
    <dsp:sp modelId="{DCD4D13A-4325-47A4-ABEA-3CCDCDE68421}">
      <dsp:nvSpPr>
        <dsp:cNvPr id="0" name=""/>
        <dsp:cNvSpPr/>
      </dsp:nvSpPr>
      <dsp:spPr>
        <a:xfrm>
          <a:off x="2103545" y="690220"/>
          <a:ext cx="1500081" cy="900049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布尔模型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29907" y="716582"/>
        <a:ext cx="1447357" cy="847325"/>
      </dsp:txXfrm>
    </dsp:sp>
    <dsp:sp modelId="{69728745-E86E-4B16-AEE9-FC1416620E03}">
      <dsp:nvSpPr>
        <dsp:cNvPr id="0" name=""/>
        <dsp:cNvSpPr/>
      </dsp:nvSpPr>
      <dsp:spPr>
        <a:xfrm>
          <a:off x="3753635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53635" y="1028639"/>
        <a:ext cx="222612" cy="223212"/>
      </dsp:txXfrm>
    </dsp:sp>
    <dsp:sp modelId="{2A2B127D-5B34-489E-94D1-7FB272619F90}">
      <dsp:nvSpPr>
        <dsp:cNvPr id="0" name=""/>
        <dsp:cNvSpPr/>
      </dsp:nvSpPr>
      <dsp:spPr>
        <a:xfrm>
          <a:off x="4203659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权重计算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30021" y="716582"/>
        <a:ext cx="1447357" cy="847325"/>
      </dsp:txXfrm>
    </dsp:sp>
    <dsp:sp modelId="{4572CB1C-03AA-4946-810A-1DD1FC60C1A0}">
      <dsp:nvSpPr>
        <dsp:cNvPr id="0" name=""/>
        <dsp:cNvSpPr/>
      </dsp:nvSpPr>
      <dsp:spPr>
        <a:xfrm>
          <a:off x="5853749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53749" y="1028639"/>
        <a:ext cx="222612" cy="223212"/>
      </dsp:txXfrm>
    </dsp:sp>
    <dsp:sp modelId="{FC72D6EA-CF0D-4A57-96D9-92FBCDB50BA4}">
      <dsp:nvSpPr>
        <dsp:cNvPr id="0" name=""/>
        <dsp:cNvSpPr/>
      </dsp:nvSpPr>
      <dsp:spPr>
        <a:xfrm>
          <a:off x="6303774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结果输出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30136" y="716582"/>
        <a:ext cx="1447357" cy="8473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FE64E-AF88-4245-9CB7-C199EF83607A}">
      <dsp:nvSpPr>
        <dsp:cNvPr id="0" name=""/>
        <dsp:cNvSpPr/>
      </dsp:nvSpPr>
      <dsp:spPr>
        <a:xfrm>
          <a:off x="4022" y="739404"/>
          <a:ext cx="1247027" cy="81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输入查询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991" y="763373"/>
        <a:ext cx="1199089" cy="770423"/>
      </dsp:txXfrm>
    </dsp:sp>
    <dsp:sp modelId="{09560CD2-CFA2-419F-8AC4-C9DBBF706956}">
      <dsp:nvSpPr>
        <dsp:cNvPr id="0" name=""/>
        <dsp:cNvSpPr/>
      </dsp:nvSpPr>
      <dsp:spPr>
        <a:xfrm>
          <a:off x="1375752" y="993954"/>
          <a:ext cx="264369" cy="309262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75752" y="1055806"/>
        <a:ext cx="185058" cy="185558"/>
      </dsp:txXfrm>
    </dsp:sp>
    <dsp:sp modelId="{DCD4D13A-4325-47A4-ABEA-3CCDCDE68421}">
      <dsp:nvSpPr>
        <dsp:cNvPr id="0" name=""/>
        <dsp:cNvSpPr/>
      </dsp:nvSpPr>
      <dsp:spPr>
        <a:xfrm>
          <a:off x="1749861" y="739404"/>
          <a:ext cx="1247027" cy="81836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词法语法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73830" y="763373"/>
        <a:ext cx="1199089" cy="770423"/>
      </dsp:txXfrm>
    </dsp:sp>
    <dsp:sp modelId="{69728745-E86E-4B16-AEE9-FC1416620E03}">
      <dsp:nvSpPr>
        <dsp:cNvPr id="0" name=""/>
        <dsp:cNvSpPr/>
      </dsp:nvSpPr>
      <dsp:spPr>
        <a:xfrm>
          <a:off x="3121591" y="993954"/>
          <a:ext cx="264369" cy="3092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21591" y="1055806"/>
        <a:ext cx="185058" cy="185558"/>
      </dsp:txXfrm>
    </dsp:sp>
    <dsp:sp modelId="{2A2B127D-5B34-489E-94D1-7FB272619F90}">
      <dsp:nvSpPr>
        <dsp:cNvPr id="0" name=""/>
        <dsp:cNvSpPr/>
      </dsp:nvSpPr>
      <dsp:spPr>
        <a:xfrm>
          <a:off x="3495699" y="739404"/>
          <a:ext cx="1247027" cy="81836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检索索引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19668" y="763373"/>
        <a:ext cx="1199089" cy="770423"/>
      </dsp:txXfrm>
    </dsp:sp>
    <dsp:sp modelId="{4572CB1C-03AA-4946-810A-1DD1FC60C1A0}">
      <dsp:nvSpPr>
        <dsp:cNvPr id="0" name=""/>
        <dsp:cNvSpPr/>
      </dsp:nvSpPr>
      <dsp:spPr>
        <a:xfrm>
          <a:off x="4867430" y="993954"/>
          <a:ext cx="264369" cy="3092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67430" y="1055806"/>
        <a:ext cx="185058" cy="185558"/>
      </dsp:txXfrm>
    </dsp:sp>
    <dsp:sp modelId="{FC72D6EA-CF0D-4A57-96D9-92FBCDB50BA4}">
      <dsp:nvSpPr>
        <dsp:cNvPr id="0" name=""/>
        <dsp:cNvSpPr/>
      </dsp:nvSpPr>
      <dsp:spPr>
        <a:xfrm>
          <a:off x="5241538" y="739404"/>
          <a:ext cx="1247027" cy="81836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相关性排序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65507" y="763373"/>
        <a:ext cx="1199089" cy="770423"/>
      </dsp:txXfrm>
    </dsp:sp>
    <dsp:sp modelId="{3EB6C818-171D-4E53-91BE-C440B0D8AF31}">
      <dsp:nvSpPr>
        <dsp:cNvPr id="0" name=""/>
        <dsp:cNvSpPr/>
      </dsp:nvSpPr>
      <dsp:spPr>
        <a:xfrm>
          <a:off x="6613268" y="993954"/>
          <a:ext cx="264369" cy="3092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613268" y="1055806"/>
        <a:ext cx="185058" cy="185558"/>
      </dsp:txXfrm>
    </dsp:sp>
    <dsp:sp modelId="{4F5D9AAA-A2C4-49E6-A107-FCCF0FA62A28}">
      <dsp:nvSpPr>
        <dsp:cNvPr id="0" name=""/>
        <dsp:cNvSpPr/>
      </dsp:nvSpPr>
      <dsp:spPr>
        <a:xfrm>
          <a:off x="6987376" y="739404"/>
          <a:ext cx="1247027" cy="81836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返回结果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11345" y="763373"/>
        <a:ext cx="1199089" cy="7704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1636" y="0"/>
          <a:ext cx="1849347" cy="3014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布尔模型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36" y="0"/>
        <a:ext cx="1849347" cy="904206"/>
      </dsp:txXfrm>
    </dsp:sp>
    <dsp:sp modelId="{8B11AA87-979E-4734-8CEF-FB7F5BBB6E67}">
      <dsp:nvSpPr>
        <dsp:cNvPr id="0" name=""/>
        <dsp:cNvSpPr/>
      </dsp:nvSpPr>
      <dsp:spPr>
        <a:xfrm>
          <a:off x="128649" y="1015326"/>
          <a:ext cx="1621300" cy="145820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布尔检索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1358" y="1058035"/>
        <a:ext cx="1535882" cy="1372788"/>
      </dsp:txXfrm>
    </dsp:sp>
    <dsp:sp modelId="{52089A99-A594-4C90-8685-62FBC1FF9D10}">
      <dsp:nvSpPr>
        <dsp:cNvPr id="0" name=""/>
        <dsp:cNvSpPr/>
      </dsp:nvSpPr>
      <dsp:spPr>
        <a:xfrm>
          <a:off x="1989684" y="0"/>
          <a:ext cx="2293135" cy="3014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向量空间模型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(Vector Space Model)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89684" y="0"/>
        <a:ext cx="2293135" cy="904206"/>
      </dsp:txXfrm>
    </dsp:sp>
    <dsp:sp modelId="{07DABA32-F028-498D-A203-3708FD287FB1}">
      <dsp:nvSpPr>
        <dsp:cNvPr id="0" name=""/>
        <dsp:cNvSpPr/>
      </dsp:nvSpPr>
      <dsp:spPr>
        <a:xfrm>
          <a:off x="2112357" y="1018132"/>
          <a:ext cx="2073147" cy="146602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TF-IDF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特征权重计算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余弦相似性计算</a:t>
          </a: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Cosine Similarity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55295" y="1061070"/>
        <a:ext cx="1987271" cy="1380144"/>
      </dsp:txXfrm>
    </dsp:sp>
    <dsp:sp modelId="{4CEE0322-CAEC-4F4A-8A41-4E88C01403D7}">
      <dsp:nvSpPr>
        <dsp:cNvPr id="0" name=""/>
        <dsp:cNvSpPr/>
      </dsp:nvSpPr>
      <dsp:spPr>
        <a:xfrm>
          <a:off x="4421520" y="0"/>
          <a:ext cx="1849347" cy="3014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概率检索模型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21520" y="0"/>
        <a:ext cx="1849347" cy="904206"/>
      </dsp:txXfrm>
    </dsp:sp>
    <dsp:sp modelId="{6634410C-F348-4DCB-BF0F-41269BBF99EA}">
      <dsp:nvSpPr>
        <dsp:cNvPr id="0" name=""/>
        <dsp:cNvSpPr/>
      </dsp:nvSpPr>
      <dsp:spPr>
        <a:xfrm>
          <a:off x="4519469" y="1070985"/>
          <a:ext cx="1576723" cy="143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BM25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BM25F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61484" y="1113000"/>
        <a:ext cx="1492693" cy="1350471"/>
      </dsp:txXfrm>
    </dsp:sp>
    <dsp:sp modelId="{626E3704-EB8D-4C17-A2C6-27D4161C97CD}">
      <dsp:nvSpPr>
        <dsp:cNvPr id="0" name=""/>
        <dsp:cNvSpPr/>
      </dsp:nvSpPr>
      <dsp:spPr>
        <a:xfrm>
          <a:off x="6409568" y="0"/>
          <a:ext cx="1849347" cy="3014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其他模型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09568" y="0"/>
        <a:ext cx="1849347" cy="904206"/>
      </dsp:txXfrm>
    </dsp:sp>
    <dsp:sp modelId="{4959A1FE-F6CC-4531-A504-A6E298441CF4}">
      <dsp:nvSpPr>
        <dsp:cNvPr id="0" name=""/>
        <dsp:cNvSpPr/>
      </dsp:nvSpPr>
      <dsp:spPr>
        <a:xfrm>
          <a:off x="6487115" y="1066831"/>
          <a:ext cx="1690614" cy="136032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语言模型方法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机器学习模型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526958" y="1106674"/>
        <a:ext cx="1610928" cy="1280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1DBDB-C28E-4FFD-A479-D32E95F23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剪去单角的矩形 14"/>
          <p:cNvSpPr/>
          <p:nvPr userDrawn="1"/>
        </p:nvSpPr>
        <p:spPr>
          <a:xfrm rot="10800000" flipH="1">
            <a:off x="265120" y="242361"/>
            <a:ext cx="8193080" cy="132033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剪去单角的矩形 15"/>
          <p:cNvSpPr/>
          <p:nvPr userDrawn="1"/>
        </p:nvSpPr>
        <p:spPr>
          <a:xfrm rot="10800000" flipH="1">
            <a:off x="265120" y="242360"/>
            <a:ext cx="1306285" cy="1320332"/>
          </a:xfrm>
          <a:prstGeom prst="snip1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image" Target="../media/image6.jpeg"/><Relationship Id="rId7" Type="http://schemas.openxmlformats.org/officeDocument/2006/relationships/hyperlink" Target="https://github.com/heiyeluren" TargetMode="External"/><Relationship Id="rId6" Type="http://schemas.openxmlformats.org/officeDocument/2006/relationships/image" Target="../media/image5.png"/><Relationship Id="rId5" Type="http://schemas.openxmlformats.org/officeDocument/2006/relationships/hyperlink" Target="http://blog.csdn.net/heiyeshuwu" TargetMode="External"/><Relationship Id="rId4" Type="http://schemas.openxmlformats.org/officeDocument/2006/relationships/hyperlink" Target="http://weibo.com/heiyeluren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oschina.net/p/finalseg" TargetMode="External"/><Relationship Id="rId8" Type="http://schemas.openxmlformats.org/officeDocument/2006/relationships/hyperlink" Target="https://www.oschina.net/p/genius-fc" TargetMode="External"/><Relationship Id="rId7" Type="http://schemas.openxmlformats.org/officeDocument/2006/relationships/hyperlink" Target="https://github.com/huichen/sego" TargetMode="External"/><Relationship Id="rId6" Type="http://schemas.openxmlformats.org/officeDocument/2006/relationships/hyperlink" Target="https://www.oschina.net/p/jcseg" TargetMode="External"/><Relationship Id="rId5" Type="http://schemas.openxmlformats.org/officeDocument/2006/relationships/hyperlink" Target="https://www.oschina.net/p/friso" TargetMode="External"/><Relationship Id="rId4" Type="http://schemas.openxmlformats.org/officeDocument/2006/relationships/hyperlink" Target="http://www.oschina.net/p/libmmseg" TargetMode="External"/><Relationship Id="rId3" Type="http://schemas.openxmlformats.org/officeDocument/2006/relationships/hyperlink" Target="http://www.xunsearch.com/scws/" TargetMode="External"/><Relationship Id="rId2" Type="http://schemas.openxmlformats.org/officeDocument/2006/relationships/hyperlink" Target="https://github.com/fxsjy/jieba" TargetMode="External"/><Relationship Id="rId19" Type="http://schemas.openxmlformats.org/officeDocument/2006/relationships/slideLayout" Target="../slideLayouts/slideLayout1.xml"/><Relationship Id="rId18" Type="http://schemas.openxmlformats.org/officeDocument/2006/relationships/hyperlink" Target="https://github.com/rockyzhengwu/FoolNLTK" TargetMode="External"/><Relationship Id="rId17" Type="http://schemas.openxmlformats.org/officeDocument/2006/relationships/hyperlink" Target="https://github.com/XiaoMi/MiNLP/tree/main/minlp-tokenizer" TargetMode="External"/><Relationship Id="rId16" Type="http://schemas.openxmlformats.org/officeDocument/2006/relationships/hyperlink" Target="https://github.com/koth/kcws" TargetMode="External"/><Relationship Id="rId15" Type="http://schemas.openxmlformats.org/officeDocument/2006/relationships/hyperlink" Target="https://github.com/HIT-SCIR/ltp" TargetMode="External"/><Relationship Id="rId14" Type="http://schemas.openxmlformats.org/officeDocument/2006/relationships/hyperlink" Target="https://github.com/thunlp/THULAC" TargetMode="External"/><Relationship Id="rId13" Type="http://schemas.openxmlformats.org/officeDocument/2006/relationships/hyperlink" Target="https://github.com/stanfordnlp/CoreNLP" TargetMode="External"/><Relationship Id="rId12" Type="http://schemas.openxmlformats.org/officeDocument/2006/relationships/hyperlink" Target="https://github.com/isnowfy/snownlp" TargetMode="External"/><Relationship Id="rId11" Type="http://schemas.openxmlformats.org/officeDocument/2006/relationships/hyperlink" Target="https://github.com/topics/ansj" TargetMode="External"/><Relationship Id="rId10" Type="http://schemas.openxmlformats.org/officeDocument/2006/relationships/hyperlink" Target="https://github.com/hankcs/HanLP" TargetMode="External"/><Relationship Id="rId1" Type="http://schemas.openxmlformats.org/officeDocument/2006/relationships/hyperlink" Target="https://www.oschina.net/p/ikanalyz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2.xml"/><Relationship Id="rId2" Type="http://schemas.openxmlformats.org/officeDocument/2006/relationships/image" Target="../media/image24.png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hyperlink" Target="http://www.cnblogs.com/kaituorensheng/p/3629729.html" TargetMode="External"/><Relationship Id="rId8" Type="http://schemas.openxmlformats.org/officeDocument/2006/relationships/hyperlink" Target="http://www.cnblogs.com/lvpei/archive/2010/08/04/1792409.html" TargetMode="External"/><Relationship Id="rId7" Type="http://schemas.openxmlformats.org/officeDocument/2006/relationships/hyperlink" Target="http://www.coolee.me/mmseg-algorithm.html" TargetMode="External"/><Relationship Id="rId6" Type="http://schemas.openxmlformats.org/officeDocument/2006/relationships/hyperlink" Target="http://www.cnblogs.com/richaaaard/p/5254988.html" TargetMode="External"/><Relationship Id="rId5" Type="http://schemas.openxmlformats.org/officeDocument/2006/relationships/hyperlink" Target="http://blog.csdn.net/northhan/article/details/50952728" TargetMode="External"/><Relationship Id="rId4" Type="http://schemas.openxmlformats.org/officeDocument/2006/relationships/hyperlink" Target="https://zh.wikipedia.org/wiki/%E5%90%91%E9%87%8F%E7%A9%BA%E9%96%93%E6%A8%A1%E5%9E%8B" TargetMode="External"/><Relationship Id="rId3" Type="http://schemas.openxmlformats.org/officeDocument/2006/relationships/hyperlink" Target="https://zh.wikipedia.org/wiki/TF-IDF" TargetMode="External"/><Relationship Id="rId2" Type="http://schemas.openxmlformats.org/officeDocument/2006/relationships/hyperlink" Target="http://www.ruanyifeng.com/blog/2013/03/cosine_similarity.html" TargetMode="External"/><Relationship Id="rId19" Type="http://schemas.openxmlformats.org/officeDocument/2006/relationships/slideLayout" Target="../slideLayouts/slideLayout1.xml"/><Relationship Id="rId18" Type="http://schemas.openxmlformats.org/officeDocument/2006/relationships/hyperlink" Target="https://item.jd.com/10400758.html" TargetMode="External"/><Relationship Id="rId17" Type="http://schemas.openxmlformats.org/officeDocument/2006/relationships/hyperlink" Target="https://item.jd.com/10893803.html" TargetMode="External"/><Relationship Id="rId16" Type="http://schemas.openxmlformats.org/officeDocument/2006/relationships/hyperlink" Target="https://item.jd.com/11837411.html" TargetMode="External"/><Relationship Id="rId15" Type="http://schemas.openxmlformats.org/officeDocument/2006/relationships/hyperlink" Target="http://blog.csdn.net/google19890102/article/category/1835121/3" TargetMode="External"/><Relationship Id="rId14" Type="http://schemas.openxmlformats.org/officeDocument/2006/relationships/hyperlink" Target="http://blog.jobbole.com/24006/" TargetMode="External"/><Relationship Id="rId13" Type="http://schemas.openxmlformats.org/officeDocument/2006/relationships/hyperlink" Target="http://blog.csdn.net/malefactor/article/details/50436735" TargetMode="External"/><Relationship Id="rId12" Type="http://schemas.openxmlformats.org/officeDocument/2006/relationships/hyperlink" Target="http://blog.csdn.net/malefactor/article/details/50519566" TargetMode="External"/><Relationship Id="rId11" Type="http://schemas.openxmlformats.org/officeDocument/2006/relationships/hyperlink" Target="http://dwz.cn/4KBAwF" TargetMode="External"/><Relationship Id="rId10" Type="http://schemas.openxmlformats.org/officeDocument/2006/relationships/hyperlink" Target="http://www.36dsj.com/archives/69871" TargetMode="External"/><Relationship Id="rId1" Type="http://schemas.openxmlformats.org/officeDocument/2006/relationships/hyperlink" Target="http://www.ruanyifeng.com/blog/2013/03/tf-idf.html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054230" y="2768714"/>
            <a:ext cx="5536389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走进搜索引擎，再进一点！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" name="Group 5"/>
          <p:cNvGrpSpPr/>
          <p:nvPr/>
        </p:nvGrpSpPr>
        <p:grpSpPr bwMode="auto">
          <a:xfrm>
            <a:off x="2002961" y="3716327"/>
            <a:ext cx="5512831" cy="65087"/>
            <a:chOff x="0" y="0"/>
            <a:chExt cx="4614119" cy="72293"/>
          </a:xfrm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0" y="0"/>
              <a:ext cx="2350406" cy="72293"/>
            </a:xfrm>
            <a:prstGeom prst="flowChartProcess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2350406" y="0"/>
              <a:ext cx="2263713" cy="72293"/>
            </a:xfrm>
            <a:prstGeom prst="flowChartProcess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>
                <a:solidFill>
                  <a:srgbClr val="7F7F7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Text Box 5"/>
          <p:cNvSpPr>
            <a:spLocks noChangeArrowheads="1"/>
          </p:cNvSpPr>
          <p:nvPr/>
        </p:nvSpPr>
        <p:spPr bwMode="auto">
          <a:xfrm>
            <a:off x="6311043" y="6253974"/>
            <a:ext cx="271824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Rude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255592" y="6276739"/>
            <a:ext cx="64116" cy="3082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1830" y="401014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搜索引擎原理简析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53525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"/>
          <p:cNvSpPr>
            <a:spLocks noChangeArrowheads="1"/>
          </p:cNvSpPr>
          <p:nvPr/>
        </p:nvSpPr>
        <p:spPr bwMode="auto">
          <a:xfrm>
            <a:off x="431800" y="3792496"/>
            <a:ext cx="82804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000" b="0">
                <a:solidFill>
                  <a:srgbClr val="333333"/>
                </a:solidFill>
                <a:latin typeface="微软雅黑" panose="020B0503020204020204" pitchFamily="34" charset="-122"/>
              </a:rPr>
              <a:t>作者：黑夜路人（</a:t>
            </a:r>
            <a:r>
              <a:rPr lang="en-US" altLang="zh-CN" sz="2000" b="0">
                <a:solidFill>
                  <a:srgbClr val="333333"/>
                </a:solidFill>
                <a:latin typeface="微软雅黑" panose="020B0503020204020204" pitchFamily="34" charset="-122"/>
              </a:rPr>
              <a:t>Black</a:t>
            </a:r>
            <a:r>
              <a:rPr lang="zh-CN" altLang="en-US" sz="2000" b="0">
                <a:solidFill>
                  <a:srgbClr val="333333"/>
                </a:solidFill>
                <a:latin typeface="微软雅黑" panose="020B0503020204020204" pitchFamily="34" charset="-122"/>
              </a:rPr>
              <a:t>）</a:t>
            </a:r>
            <a:endParaRPr lang="en-US" altLang="zh-CN" sz="2000" b="0">
              <a:solidFill>
                <a:srgbClr val="333333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 Box 5"/>
          <p:cNvSpPr>
            <a:spLocks noChangeArrowheads="1"/>
          </p:cNvSpPr>
          <p:nvPr/>
        </p:nvSpPr>
        <p:spPr bwMode="auto">
          <a:xfrm>
            <a:off x="344367" y="1818285"/>
            <a:ext cx="84836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4800" b="1" smtClean="0">
                <a:solidFill>
                  <a:srgbClr val="CC0000"/>
                </a:solidFill>
                <a:latin typeface="微软雅黑" panose="020B0503020204020204" pitchFamily="34" charset="-122"/>
              </a:rPr>
              <a:t>全文搜索技</a:t>
            </a:r>
            <a:r>
              <a:rPr lang="zh-CN" altLang="en-US" sz="4800" b="1" smtClean="0">
                <a:solidFill>
                  <a:srgbClr val="CC0000"/>
                </a:solidFill>
                <a:latin typeface="微软雅黑" panose="020B0503020204020204" pitchFamily="34" charset="-122"/>
              </a:rPr>
              <a:t>术原理入门</a:t>
            </a:r>
            <a:endParaRPr lang="zh-CN" altLang="en-US" sz="4800" b="1" smtClean="0">
              <a:solidFill>
                <a:srgbClr val="CC0000"/>
              </a:solidFill>
              <a:latin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1600" smtClean="0">
                <a:solidFill>
                  <a:srgbClr val="CC0000"/>
                </a:solidFill>
                <a:latin typeface="微软雅黑" panose="020B0503020204020204" pitchFamily="34" charset="-122"/>
              </a:rPr>
              <a:t>搜索引擎技术原理概述</a:t>
            </a:r>
            <a:endParaRPr lang="zh-CN" altLang="en-US" sz="1600">
              <a:solidFill>
                <a:srgbClr val="CC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3219450"/>
            <a:ext cx="8001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12" y="5215790"/>
            <a:ext cx="1401810" cy="738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数据提交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分析系统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索引系统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查询系统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站内搜索引擎工作过程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759239" y="2409330"/>
            <a:ext cx="1153090" cy="933672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8100000" flipH="1" flipV="1">
            <a:off x="2093609" y="2721327"/>
            <a:ext cx="288000" cy="288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56589" y="2575378"/>
            <a:ext cx="1024031" cy="59019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磁盘 10"/>
          <p:cNvSpPr/>
          <p:nvPr/>
        </p:nvSpPr>
        <p:spPr>
          <a:xfrm>
            <a:off x="3931000" y="2311522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8100000" flipH="1" flipV="1">
            <a:off x="3542539" y="2723599"/>
            <a:ext cx="28800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磁盘 25"/>
          <p:cNvSpPr/>
          <p:nvPr/>
        </p:nvSpPr>
        <p:spPr>
          <a:xfrm>
            <a:off x="4083400" y="2463922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流程图: 磁盘 26"/>
          <p:cNvSpPr/>
          <p:nvPr/>
        </p:nvSpPr>
        <p:spPr>
          <a:xfrm>
            <a:off x="4235800" y="2616322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8100000" flipH="1" flipV="1">
            <a:off x="4757202" y="2723599"/>
            <a:ext cx="288000" cy="288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>
            <a:off x="6100546" y="2889013"/>
            <a:ext cx="720000" cy="720000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flipH="1">
            <a:off x="6100547" y="4158252"/>
            <a:ext cx="720000" cy="720000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磁盘 35"/>
          <p:cNvSpPr/>
          <p:nvPr/>
        </p:nvSpPr>
        <p:spPr>
          <a:xfrm>
            <a:off x="7590880" y="3310083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rot="8100000" flipH="1" flipV="1">
            <a:off x="7257011" y="3722160"/>
            <a:ext cx="28800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磁盘 37"/>
          <p:cNvSpPr/>
          <p:nvPr/>
        </p:nvSpPr>
        <p:spPr>
          <a:xfrm>
            <a:off x="7743280" y="3462483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磁盘 38"/>
          <p:cNvSpPr/>
          <p:nvPr/>
        </p:nvSpPr>
        <p:spPr>
          <a:xfrm>
            <a:off x="7895680" y="3614883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rot="8100000" flipH="1" flipV="1">
            <a:off x="3817094" y="4226915"/>
            <a:ext cx="1080000" cy="10800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136102" y="4581604"/>
            <a:ext cx="1026000" cy="590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rot="13500000" flipV="1">
            <a:off x="3805721" y="4461203"/>
            <a:ext cx="1080000" cy="10800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笑脸 44"/>
          <p:cNvSpPr/>
          <p:nvPr/>
        </p:nvSpPr>
        <p:spPr>
          <a:xfrm>
            <a:off x="2428680" y="4346885"/>
            <a:ext cx="1080000" cy="108000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20182" y="2586752"/>
            <a:ext cx="1026000" cy="590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9502" y="3316312"/>
            <a:ext cx="417459" cy="11148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05976" y="36625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565860" y="46474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87698" y="43767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用户查询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89971" y="502046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返回结果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蜘蛛、种子站点、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、反链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念引入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238" y="1927948"/>
            <a:ext cx="6622063" cy="3784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、蜘蛛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Spider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Robots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、种子站点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蜘蛛爬行开始抓取的起点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http://www.hao123.com</a:t>
            </a:r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、反链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正向链接与反向链接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网页之间的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蝴蝶结结构？目录型网页、权威型网页。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2464699"/>
            <a:ext cx="3352800" cy="3171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36" y="2293613"/>
            <a:ext cx="4296922" cy="3222692"/>
          </a:xfrm>
          <a:prstGeom prst="rect">
            <a:avLst/>
          </a:prstGeom>
        </p:spPr>
      </p:pic>
      <p:sp>
        <p:nvSpPr>
          <p:cNvPr id="26" name="TextBox 6"/>
          <p:cNvSpPr txBox="1"/>
          <p:nvPr/>
        </p:nvSpPr>
        <p:spPr>
          <a:xfrm>
            <a:off x="1583143" y="1924281"/>
            <a:ext cx="252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互联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网的结构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5452567" y="1924281"/>
            <a:ext cx="252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一般网站的结构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抓取（广度抓取）与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蜘蛛爬行抓取策略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976159" y="2782655"/>
            <a:ext cx="5508" cy="540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联系 11"/>
          <p:cNvSpPr/>
          <p:nvPr/>
        </p:nvSpPr>
        <p:spPr>
          <a:xfrm>
            <a:off x="627295" y="3304295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969067" y="4003616"/>
            <a:ext cx="5007" cy="54000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联系 16"/>
          <p:cNvSpPr/>
          <p:nvPr/>
        </p:nvSpPr>
        <p:spPr>
          <a:xfrm>
            <a:off x="625457" y="4525338"/>
            <a:ext cx="712420" cy="71242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1815280" y="3313476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360000" flipV="1">
            <a:off x="1352634" y="3634801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联系 24"/>
          <p:cNvSpPr/>
          <p:nvPr/>
        </p:nvSpPr>
        <p:spPr>
          <a:xfrm>
            <a:off x="1824458" y="4523501"/>
            <a:ext cx="712420" cy="71242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rot="360000" flipV="1">
            <a:off x="1350273" y="4844823"/>
            <a:ext cx="496218" cy="5049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联系 26"/>
          <p:cNvSpPr/>
          <p:nvPr/>
        </p:nvSpPr>
        <p:spPr>
          <a:xfrm>
            <a:off x="2970212" y="3322655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360000" flipV="1">
            <a:off x="2507566" y="3643980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流程图: 联系 28"/>
          <p:cNvSpPr/>
          <p:nvPr/>
        </p:nvSpPr>
        <p:spPr>
          <a:xfrm>
            <a:off x="4385465" y="3325983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流程图: 联系 29"/>
          <p:cNvSpPr/>
          <p:nvPr/>
        </p:nvSpPr>
        <p:spPr>
          <a:xfrm>
            <a:off x="5573450" y="3335164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rot="360000" flipV="1">
            <a:off x="5110804" y="3656489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联系 31"/>
          <p:cNvSpPr/>
          <p:nvPr/>
        </p:nvSpPr>
        <p:spPr>
          <a:xfrm>
            <a:off x="6728382" y="3344343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rot="360000" flipV="1">
            <a:off x="6265736" y="3665668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流程图: 联系 33"/>
          <p:cNvSpPr/>
          <p:nvPr/>
        </p:nvSpPr>
        <p:spPr>
          <a:xfrm>
            <a:off x="7828234" y="3342505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rot="360000" flipV="1">
            <a:off x="7365588" y="3663830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联系 35"/>
          <p:cNvSpPr/>
          <p:nvPr/>
        </p:nvSpPr>
        <p:spPr>
          <a:xfrm>
            <a:off x="4394649" y="4524992"/>
            <a:ext cx="712420" cy="71242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流程图: 联系 36"/>
          <p:cNvSpPr/>
          <p:nvPr/>
        </p:nvSpPr>
        <p:spPr>
          <a:xfrm>
            <a:off x="5593650" y="4523155"/>
            <a:ext cx="712420" cy="71242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rot="360000" flipV="1">
            <a:off x="5119465" y="4844477"/>
            <a:ext cx="496218" cy="5049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6508052" y="2837394"/>
            <a:ext cx="5508" cy="432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6506214" y="4047410"/>
            <a:ext cx="5508" cy="43200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301001" y="3303951"/>
            <a:ext cx="4309116" cy="750974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299163" y="4502951"/>
            <a:ext cx="4309116" cy="75097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联系 1"/>
          <p:cNvSpPr/>
          <p:nvPr/>
        </p:nvSpPr>
        <p:spPr>
          <a:xfrm>
            <a:off x="640150" y="2226483"/>
            <a:ext cx="712420" cy="71242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祖先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联系 38"/>
          <p:cNvSpPr/>
          <p:nvPr/>
        </p:nvSpPr>
        <p:spPr>
          <a:xfrm>
            <a:off x="6172043" y="2226137"/>
            <a:ext cx="712420" cy="71242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祖先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87333" y="2097041"/>
            <a:ext cx="428625" cy="913070"/>
          </a:xfrm>
          <a:prstGeom prst="rect">
            <a:avLst/>
          </a:prstGeom>
          <a:noFill/>
          <a:ln>
            <a:solidFill>
              <a:srgbClr val="4F81BD"/>
            </a:solidFill>
            <a:prstDash val="sysDash"/>
          </a:ln>
        </p:spPr>
        <p:txBody>
          <a:bodyPr vert="eaVert" wrap="square" rtlCol="0">
            <a:spAutoFit/>
          </a:bodyPr>
          <a:p>
            <a:r>
              <a:rPr lang="zh-CN" altLang="en-US" sz="1600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广度抓取</a:t>
            </a:r>
            <a:endParaRPr lang="zh-CN" altLang="en-US" sz="1600" b="1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66595" y="2015490"/>
            <a:ext cx="427990" cy="1014730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zh-CN" altLang="en-US" sz="15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深度抓取</a:t>
            </a:r>
            <a:endParaRPr lang="zh-CN" altLang="en-US" sz="15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常见开源爬虫主要有 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Nutch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Labin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Heritrix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实例：开源爬虫 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http://scrapy-chs.readthedocs.org/zh_CN/latest/_images/scrapy_architectur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2078355"/>
            <a:ext cx="558736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217920" y="1730375"/>
            <a:ext cx="2787650" cy="4984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Scrapy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1、Scrapy Engine(引擎)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引擎负责控制数据流在系统的所有组件中流动，并在相应动作发生时触发事件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2、Scheduler(调度器)</a:t>
            </a: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调度器从引擎接受request并将他们入队，以便之后引擎请求他们时提供给引擎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3、Downloader（下载器）</a:t>
            </a:r>
            <a:endParaRPr lang="zh-CN" altLang="en-US" sz="9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下载器负责获取页面数据并提供给引擎，而后提供给spider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4、Spider（爬虫）</a:t>
            </a:r>
            <a:endParaRPr lang="zh-CN" altLang="en-US" sz="9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Spider是Scrapy用户编写用于分析response并提取item(即获取到的item)或额外跟进的URL的类。 每个spider负责处理一个特定(或一些)网站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5、Item Pipeline(管道)</a:t>
            </a:r>
            <a:endParaRPr lang="zh-CN" altLang="en-US" sz="9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Item Pipeline负责处理被spider提取出来的item。典型的处理有清理、 验证及持久化(例如存储到数据库中)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6、Downloader Middlewares（下载中间件</a:t>
            </a: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下载器中间件是在引擎及下载器之间的特定钩子(specific hook)，处理Downloader传递给引擎的response。 其提供了一个简便的机制，通过插入自定义代码来扩展Scrapy功能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7、Spider Middlewares（Spider中间件）</a:t>
            </a:r>
            <a:endParaRPr lang="zh-CN" altLang="en-US" sz="9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Spider中间件是在引擎及Spider之间的特定钩子(specific hook)，处理spider的输入(response)和输出(items及requests)。 其提供了一个简便的机制，通过插入自定义代码来扩展Scrapy功能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语言、锚文本、半结构化数据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概念引入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9237" y="1927948"/>
            <a:ext cx="7866147" cy="304609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tml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标签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?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标签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!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、锚文本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&lt;a 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href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=“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http://blog.csdn.net/heiyeshuwu”&gt;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黑夜路人的开源世界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&lt;/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a&gt;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、半结构化数据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结构化数据？半结构化数据？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提取文字！奔着结构化的目标提取文字！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结构化向结构化靠拢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5307965" y="3625850"/>
            <a:ext cx="707390" cy="484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54379" y="2852130"/>
            <a:ext cx="2478796" cy="2031325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、锚文本（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anchor text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、标题（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itle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、正文标题（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 title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、正文（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、正向链接（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230" y="1922780"/>
            <a:ext cx="4396105" cy="4046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1267368" y="1839884"/>
          <a:ext cx="6609134" cy="453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将半结构向结构化数据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转变，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054230" y="2768714"/>
            <a:ext cx="5536389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走进搜索引擎，再进一点！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" name="Group 5"/>
          <p:cNvGrpSpPr/>
          <p:nvPr/>
        </p:nvGrpSpPr>
        <p:grpSpPr bwMode="auto">
          <a:xfrm>
            <a:off x="2002961" y="3716327"/>
            <a:ext cx="5512831" cy="65087"/>
            <a:chOff x="0" y="0"/>
            <a:chExt cx="4614119" cy="72293"/>
          </a:xfrm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0" y="0"/>
              <a:ext cx="2350406" cy="72293"/>
            </a:xfrm>
            <a:prstGeom prst="flowChartProcess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2350406" y="0"/>
              <a:ext cx="2263713" cy="72293"/>
            </a:xfrm>
            <a:prstGeom prst="flowChartProcess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>
                <a:solidFill>
                  <a:srgbClr val="7F7F7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Text Box 5"/>
          <p:cNvSpPr>
            <a:spLocks noChangeArrowheads="1"/>
          </p:cNvSpPr>
          <p:nvPr/>
        </p:nvSpPr>
        <p:spPr bwMode="auto">
          <a:xfrm>
            <a:off x="6311043" y="6253974"/>
            <a:ext cx="271824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Rude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255592" y="6276739"/>
            <a:ext cx="64116" cy="3082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1830" y="401014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搜索引擎原理简析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53525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3219450"/>
            <a:ext cx="8001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12" y="5215790"/>
            <a:ext cx="1401810" cy="738358"/>
          </a:xfrm>
          <a:prstGeom prst="rect">
            <a:avLst/>
          </a:prstGeom>
        </p:spPr>
      </p:pic>
      <p:sp>
        <p:nvSpPr>
          <p:cNvPr id="28" name="文本框 4"/>
          <p:cNvSpPr txBox="1"/>
          <p:nvPr/>
        </p:nvSpPr>
        <p:spPr>
          <a:xfrm>
            <a:off x="975995" y="1633855"/>
            <a:ext cx="69697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“黑夜路人”（</a:t>
            </a:r>
            <a:r>
              <a:rPr lang="en-US" altLang="zh-CN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heiyeluren / Black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），热爱技术的程序员，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互联网系统架构师，</a:t>
            </a:r>
            <a:r>
              <a:rPr 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CSDN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博客技术专家，国内开源技术社区建设者</a:t>
            </a:r>
            <a:endParaRPr lang="zh-CN" altLang="en-US" sz="20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5801" y="598152"/>
            <a:ext cx="6686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分享人介绍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/>
              </a:rPr>
              <a:t>weibo.com/heiyeluren</a:t>
            </a:r>
            <a:endParaRPr lang="en-US" sz="1400" b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hlinkClick r:id="rId5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微软雅黑" panose="020B0503020204020204" pitchFamily="34" charset="-122"/>
              <a:hlinkClick r:id="rId5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微软雅黑" panose="020B0503020204020204" pitchFamily="34" charset="-122"/>
                <a:hlinkClick r:id="rId7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微软雅黑" panose="020B0503020204020204" pitchFamily="34" charset="-122"/>
              <a:hlinkClick r:id="rId7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8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9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2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259011" y="3698857"/>
            <a:ext cx="6686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常用网页去重算法有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Shingling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I-Match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SimHash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Spotsig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等算法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网页去重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9238" y="2493260"/>
            <a:ext cx="3041581" cy="1332883"/>
          </a:xfrm>
          <a:prstGeom prst="rect">
            <a:avLst/>
          </a:prstGeom>
          <a:noFill/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8417" y="4254124"/>
            <a:ext cx="3041581" cy="1332883"/>
          </a:xfrm>
          <a:prstGeom prst="rect">
            <a:avLst/>
          </a:prstGeom>
          <a:noFill/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916033" y="2939361"/>
            <a:ext cx="690855" cy="484632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3925212" y="4678194"/>
            <a:ext cx="690855" cy="484632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91486" y="2173612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中国足球队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21005" y="2601437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足球队在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39507" y="3029262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足球队在米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6992" y="3457085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89648" y="4077692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米卢率领中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19167" y="4505517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卢率领中国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37669" y="4933342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率领中国足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3120" y="5361165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8417" y="2733641"/>
            <a:ext cx="3032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中国足球队在米卢的率领下首次获得世界杯决赛阶段的比赛资格，新浪体育报道。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7596" y="4483489"/>
            <a:ext cx="303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米卢率领中国足球队首次杀入世界杯决赛阶段，搜狐体育播报。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0978" y="3495634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J</a:t>
            </a:r>
            <a:r>
              <a:rPr lang="en-US" altLang="zh-CN" dirty="0" smtClean="0"/>
              <a:t>=A</a:t>
            </a:r>
            <a:r>
              <a:rPr lang="en-US" altLang="zh-CN" dirty="0"/>
              <a:t>∩B/A∪B</a:t>
            </a:r>
            <a:endParaRPr lang="zh-CN" altLang="en-US" dirty="0"/>
          </a:p>
        </p:txBody>
      </p:sp>
      <p:sp>
        <p:nvSpPr>
          <p:cNvPr id="25" name="TextBox 6"/>
          <p:cNvSpPr txBox="1"/>
          <p:nvPr/>
        </p:nvSpPr>
        <p:spPr>
          <a:xfrm>
            <a:off x="667983" y="1793626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Shingling 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算法去重过程：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 rot="8100000">
            <a:off x="7586070" y="4457625"/>
            <a:ext cx="720000" cy="24237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PageRank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、点击反馈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基于链接的分析算法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9238" y="1927948"/>
            <a:ext cx="7084772" cy="132207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PageRank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fr-FR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PR(A) = (1-d)+ d(PR(t1)/C(t1)+ ... + PR(tn)/C(tn</a:t>
            </a:r>
            <a:r>
              <a:rPr lang="fr-FR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))</a:t>
            </a:r>
            <a:endParaRPr lang="fr-FR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27086" y="3525398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0.4</a:t>
            </a:r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>
            <a:off x="6918605" y="3756750"/>
            <a:ext cx="720000" cy="242371"/>
          </a:xfrm>
          <a:prstGeom prst="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2700000">
            <a:off x="6024590" y="4432630"/>
            <a:ext cx="720000" cy="242371"/>
          </a:xfrm>
          <a:prstGeom prst="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3367762">
            <a:off x="6247653" y="4387942"/>
            <a:ext cx="720000" cy="242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14932" y="4634425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0.4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853205" y="3523560"/>
            <a:ext cx="720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55784" y="3975255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altLang="zh-CN" dirty="0" smtClean="0"/>
          </a:p>
        </p:txBody>
      </p:sp>
      <p:sp>
        <p:nvSpPr>
          <p:cNvPr id="14" name="矩形 13"/>
          <p:cNvSpPr/>
          <p:nvPr/>
        </p:nvSpPr>
        <p:spPr>
          <a:xfrm>
            <a:off x="2583461" y="3123277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altLang="zh-CN" dirty="0" smtClean="0"/>
          </a:p>
        </p:txBody>
      </p:sp>
      <p:sp>
        <p:nvSpPr>
          <p:cNvPr id="16" name="矩形 15"/>
          <p:cNvSpPr/>
          <p:nvPr/>
        </p:nvSpPr>
        <p:spPr>
          <a:xfrm>
            <a:off x="2590805" y="3989493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altLang="zh-CN" dirty="0" smtClean="0"/>
          </a:p>
        </p:txBody>
      </p:sp>
      <p:sp>
        <p:nvSpPr>
          <p:cNvPr id="17" name="矩形 16"/>
          <p:cNvSpPr/>
          <p:nvPr/>
        </p:nvSpPr>
        <p:spPr>
          <a:xfrm>
            <a:off x="2590805" y="4893321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altLang="zh-CN" dirty="0" smtClean="0"/>
          </a:p>
        </p:txBody>
      </p:sp>
      <p:sp>
        <p:nvSpPr>
          <p:cNvPr id="18" name="矩形 17"/>
          <p:cNvSpPr/>
          <p:nvPr/>
        </p:nvSpPr>
        <p:spPr>
          <a:xfrm>
            <a:off x="4149698" y="3984434"/>
            <a:ext cx="720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en-US" altLang="zh-CN" dirty="0" smtClean="0"/>
          </a:p>
        </p:txBody>
      </p:sp>
      <p:sp>
        <p:nvSpPr>
          <p:cNvPr id="19" name="右箭头 18"/>
          <p:cNvSpPr/>
          <p:nvPr/>
        </p:nvSpPr>
        <p:spPr>
          <a:xfrm>
            <a:off x="1826968" y="4206607"/>
            <a:ext cx="720000" cy="242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2700000">
            <a:off x="1770238" y="4706217"/>
            <a:ext cx="720000" cy="242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2700000">
            <a:off x="3387881" y="3624726"/>
            <a:ext cx="720000" cy="24237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3367490" y="4215786"/>
            <a:ext cx="720000" cy="24237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8900000">
            <a:off x="1757383" y="3679816"/>
            <a:ext cx="720000" cy="242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18900000">
            <a:off x="3441128" y="4779661"/>
            <a:ext cx="720000" cy="24237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自然语言处理：基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于词典及统计学的中文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分词或更多方式，用户查询意图，相关文档索引入库都需要依赖于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基础：中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分词技术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9237" y="1927948"/>
            <a:ext cx="7844935" cy="427672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、基于词典的中文分词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正向最大匹配法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逆向最大匹配法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双向最大匹配法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学历史学好？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、基于统计学的分词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=P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3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……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=P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）*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|W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）*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|W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……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t-1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度学习的分词</a:t>
            </a:r>
            <a:endParaRPr lang="zh-CN" altLang="en-US" sz="16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CNN</a:t>
            </a:r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lvl="1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RNN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lvl="1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LSTM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针对无法直接切割的语言，亚洲系语言，比如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CJK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语言的特殊处理，新词发现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中文分词算法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Tokenizer / Segmentation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9238" y="1729648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49275" y="1855470"/>
            <a:ext cx="236283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基于字典的算法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91535" y="1855470"/>
            <a:ext cx="247586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基于统计机器学习的算法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303645" y="1855470"/>
            <a:ext cx="237299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16915" y="2534920"/>
            <a:ext cx="1991360" cy="13220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正向最大匹配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FMM, </a:t>
            </a:r>
            <a:r>
              <a:rPr lang="en-US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Front Maximum Matching</a:t>
            </a: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逆向最大匹配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（RMM, Reverse Maximum Matching）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16915" y="4080510"/>
            <a:ext cx="1991360" cy="190563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双向最大匹配法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(BM, Bi-directction Matching method)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最小切算法</a:t>
            </a:r>
            <a:endParaRPr lang="zh-CN" altLang="en-US" sz="11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（MSM，Minimum Segmentation method）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MMSeg</a:t>
            </a:r>
            <a:endParaRPr lang="zh-CN" altLang="en-US" sz="11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(Maximum Matching Segmentation)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594100" y="2592070"/>
            <a:ext cx="2019935" cy="12649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N元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文法模型</a:t>
            </a:r>
            <a:b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en-US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-gram)</a:t>
            </a:r>
            <a:endParaRPr lang="en-US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结构化感知器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b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(SP, Structured Perceptron)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94100" y="4080510"/>
            <a:ext cx="2019935" cy="19570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条件随机场算法</a:t>
            </a:r>
            <a:endParaRPr lang="zh-CN" altLang="en-US" sz="10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(CRF, Conditional Random Field)</a:t>
            </a:r>
            <a:endParaRPr lang="zh-CN" altLang="en-US" sz="8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隐马尔科夫模型</a:t>
            </a:r>
            <a:endParaRPr lang="zh-CN" altLang="en-US" sz="12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(HMM, Hidden Markov Model)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471285" y="2591435"/>
            <a:ext cx="1936115" cy="1265555"/>
          </a:xfrm>
          <a:prstGeom prst="round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卷积神经网络模型</a:t>
            </a:r>
            <a:endParaRPr lang="zh-CN" altLang="en-US" sz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CNN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Convolutional Neural Networks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900">
              <a:latin typeface="等线 Light" panose="02010600030101010101" charset="-122"/>
              <a:ea typeface="等线 Light" panose="02010600030101010101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498590" y="4079875"/>
            <a:ext cx="1936115" cy="1958340"/>
          </a:xfrm>
          <a:prstGeom prst="round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递归神经网络模型</a:t>
            </a:r>
            <a:endParaRPr lang="zh-CN" altLang="en-US" sz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RNN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（Recurrent Neural Networks）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 </a:t>
            </a:r>
            <a:endParaRPr lang="en-US" altLang="en-US" sz="10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LSTM（Long-Short Term Memory）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59238" y="1729648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49275" y="1855470"/>
            <a:ext cx="236283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基于字典的算法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91535" y="1855470"/>
            <a:ext cx="247586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基于统计学的算法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303645" y="1855470"/>
            <a:ext cx="237299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16915" y="2706370"/>
            <a:ext cx="2041525" cy="32797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"/>
              </a:rPr>
              <a:t>IKAnalyzer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8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(FMM+RMM+BM)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Jieba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(FMM+DP+DAG)</a:t>
            </a:r>
            <a:endParaRPr lang="en-US" altLang="zh-CN" sz="1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/>
              </a:rPr>
              <a:t>SCWS</a:t>
            </a:r>
            <a:r>
              <a:rPr lang="zh-CN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/>
              </a:rPr>
              <a:t>分词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(基于字典)</a:t>
            </a:r>
            <a:endParaRPr lang="en-US" altLang="zh-CN" sz="1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/>
              </a:rPr>
              <a:t>MMSEG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(MMseg算法)</a:t>
            </a:r>
            <a:endParaRPr lang="en-US" altLang="zh-CN" sz="1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/>
              </a:rPr>
              <a:t>Friso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(基于MMseg)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/>
              </a:rPr>
              <a:t>Jcseg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(基于FMM)</a:t>
            </a:r>
            <a:b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7" action="ppaction://hlinkfile"/>
              </a:rPr>
              <a:t>sego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(最短路径/Trie-tree)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94100" y="2705735"/>
            <a:ext cx="2019935" cy="333184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8"/>
              </a:rPr>
              <a:t>Genius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（基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于CRF算法）</a:t>
            </a:r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smtClean="0">
                <a:sym typeface="+mn-ea"/>
                <a:hlinkClick r:id="rId9"/>
              </a:rPr>
              <a:t>Finalseg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（基于HMM模型）</a:t>
            </a:r>
            <a:endParaRPr lang="zh-CN" altLang="en-US" sz="1200" b="0" i="0" smtClean="0"/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0" action="ppaction://hlinkfile"/>
              </a:rPr>
              <a:t>HanLP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(HMM+N-gram)</a:t>
            </a:r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1" action="ppaction://hlinkfile"/>
              </a:rPr>
              <a:t>Ansj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(N-gram+CRF+HMM)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SnowNLP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(N-gram+HMM)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hlinkClick r:id="rId13" action="ppaction://hlinkfile"/>
              </a:rPr>
              <a:t>CoreNLP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CRF)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hlinkClick r:id="rId14" action="ppaction://hlinkfile"/>
              </a:rPr>
              <a:t>THULAC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(基于SP)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hlinkClick r:id="rId15" action="ppaction://hlinkfile"/>
              </a:rPr>
              <a:t>LTP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(基于SP)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499860" y="2704465"/>
            <a:ext cx="1936115" cy="3333115"/>
          </a:xfrm>
          <a:prstGeom prst="round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lvl="0">
              <a:lnSpc>
                <a:spcPct val="14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6" action="ppaction://hlinkfile"/>
              </a:rPr>
              <a:t>Kcws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基于LSTM+CRF）</a:t>
            </a:r>
            <a:endParaRPr lang="zh-CN" altLang="en-US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7" action="ppaction://hlinkfile"/>
              </a:rPr>
              <a:t>MiNLP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（基于CNN+CRF）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8" action="ppaction://hlinkfile"/>
              </a:rPr>
              <a:t>FoolNLTK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LSTM)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针对亚洲系语言，比如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CJK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语言的特殊处理，新词发现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实例：开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索引，全文检索，文档</a:t>
            </a:r>
            <a:r>
              <a:rPr lang="zh-CN" altLang="en-US" sz="1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文搜索索引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9238" y="1927947"/>
            <a:ext cx="7151048" cy="301498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全文检索大致分为两个部分：索引创建、搜索索引</a:t>
            </a:r>
            <a:r>
              <a:rPr lang="zh-CN" altLang="en-US" smtClean="0">
                <a:latin typeface="等线" panose="02010600030101010101" charset="-122"/>
                <a:ea typeface="等线" panose="02010600030101010101" charset="-122"/>
              </a:rPr>
              <a:t>。于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是全文检索就存在如下三个问题</a:t>
            </a:r>
            <a:r>
              <a:rPr lang="zh-CN" altLang="en-US" smtClean="0"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mtClean="0">
              <a:latin typeface="等线" panose="02010600030101010101" charset="-122"/>
              <a:ea typeface="等线" panose="02010600030101010101" charset="-122"/>
            </a:endParaRPr>
          </a:p>
          <a:p>
            <a:pPr>
              <a:defRPr/>
            </a:pPr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、索引里存着什么？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、如何创建索引？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、如何进行索引搜索？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索引，全文检索，文档</a:t>
            </a:r>
            <a:r>
              <a:rPr lang="zh-CN" altLang="en-US" sz="1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文搜索索引和查询过程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89535" y="1797050"/>
            <a:ext cx="8816975" cy="4115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30" y="2661285"/>
            <a:ext cx="1550670" cy="2733040"/>
          </a:xfrm>
          <a:prstGeom prst="rect">
            <a:avLst/>
          </a:prstGeom>
        </p:spPr>
      </p:pic>
      <p:pic>
        <p:nvPicPr>
          <p:cNvPr id="114" name="图片 113"/>
          <p:cNvPicPr/>
          <p:nvPr/>
        </p:nvPicPr>
        <p:blipFill>
          <a:blip r:embed="rId3"/>
          <a:stretch>
            <a:fillRect/>
          </a:stretch>
        </p:blipFill>
        <p:spPr>
          <a:xfrm>
            <a:off x="1456055" y="2661285"/>
            <a:ext cx="1962785" cy="2733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索引，全文检索，文档</a:t>
            </a:r>
            <a:r>
              <a:rPr lang="zh-CN" altLang="en-US" sz="1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概念引入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9237" y="1927948"/>
            <a:ext cx="7844935" cy="415417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、索引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索引是描述信息的信息，比如书籍的目录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正排索引、正向索引、前向索引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倒排索引、倒向索引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、全文检索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文档的全部文字参与索引，检索词出现的位置可以提供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、文档编号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每篇文档的一个独立的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编号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PostgreSQL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等数据库和磁盘文件系统主要索引结构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常见数据库索引方式：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31190" y="2237740"/>
            <a:ext cx="7459980" cy="3482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学习本内容，需要具备的相关知识基础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识准备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图示 19"/>
          <p:cNvGraphicFramePr/>
          <p:nvPr/>
        </p:nvGraphicFramePr>
        <p:xfrm>
          <a:off x="209075" y="2019869"/>
          <a:ext cx="8675618" cy="3998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PostgreSQL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等数据库和磁盘文件系统主要索引结构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常见数据库索引方式：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5725" y="4269740"/>
            <a:ext cx="5292090" cy="2395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7205" y="1685290"/>
            <a:ext cx="3830955" cy="2323465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5"/>
          <a:stretch>
            <a:fillRect/>
          </a:stretch>
        </p:blipFill>
        <p:spPr>
          <a:xfrm>
            <a:off x="4624070" y="1685290"/>
            <a:ext cx="3980180" cy="2207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6"/>
          <a:stretch>
            <a:fillRect/>
          </a:stretch>
        </p:blipFill>
        <p:spPr>
          <a:xfrm>
            <a:off x="4431030" y="4217670"/>
            <a:ext cx="4366260" cy="2089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右箭头 20"/>
          <p:cNvSpPr/>
          <p:nvPr/>
        </p:nvSpPr>
        <p:spPr>
          <a:xfrm rot="5400000">
            <a:off x="6611620" y="3829685"/>
            <a:ext cx="170180" cy="4502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 rot="5400000">
            <a:off x="2046605" y="3999865"/>
            <a:ext cx="170180" cy="4502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LevelDB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Cassandra 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等数据存储系统主要索引结构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常见数据库索引方式：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1101725" y="1911350"/>
            <a:ext cx="6939915" cy="469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LevelDB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Cassandra 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等数据存储系统主要索引结构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常见数据库索引方式：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585" y="1964055"/>
            <a:ext cx="7080885" cy="4366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注意正向与倒排索引中的主键与属性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全文搜索：正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向索引与倒排索引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66875" y="1804035"/>
          <a:ext cx="6337300" cy="20993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0765"/>
                <a:gridCol w="1639570"/>
                <a:gridCol w="1311910"/>
                <a:gridCol w="2345055"/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 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 hits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 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Hit1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Hit1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Hitm</a:t>
                      </a:r>
                      <a:endParaRPr lang="zh-CN" altLang="en-US" sz="12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83385" y="4258945"/>
          <a:ext cx="2776855" cy="206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10"/>
                <a:gridCol w="846455"/>
                <a:gridCol w="897890"/>
              </a:tblGrid>
              <a:tr h="569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 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nDocs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偏移量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Term1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Term2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Term3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TermN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42028" y="4835161"/>
            <a:ext cx="428625" cy="913070"/>
          </a:xfrm>
          <a:prstGeom prst="rect">
            <a:avLst/>
          </a:prstGeom>
          <a:noFill/>
          <a:ln>
            <a:solidFill>
              <a:srgbClr val="4F81BD"/>
            </a:solidFill>
            <a:prstDash val="sysDash"/>
          </a:ln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1600" b="1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3240" y="2240280"/>
            <a:ext cx="427990" cy="1076325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正向索引</a:t>
            </a:r>
            <a:endParaRPr lang="zh-CN" altLang="en-US" sz="1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左箭头 18"/>
          <p:cNvSpPr/>
          <p:nvPr/>
        </p:nvSpPr>
        <p:spPr>
          <a:xfrm rot="10800000">
            <a:off x="1061367" y="2611038"/>
            <a:ext cx="495759" cy="484632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380355" y="4258945"/>
          <a:ext cx="2623820" cy="206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505"/>
                <a:gridCol w="822325"/>
                <a:gridCol w="935990"/>
              </a:tblGrid>
              <a:tr h="379095">
                <a:tc>
                  <a:txBody>
                    <a:bodyPr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 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 hits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 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185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Doc1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185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3,5,7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185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185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 flipV="1">
            <a:off x="4485005" y="4803775"/>
            <a:ext cx="850900" cy="2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494530" y="5119370"/>
            <a:ext cx="850900" cy="2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4494530" y="5434965"/>
            <a:ext cx="850900" cy="2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箭头 20"/>
          <p:cNvSpPr/>
          <p:nvPr/>
        </p:nvSpPr>
        <p:spPr>
          <a:xfrm>
            <a:off x="1044489" y="5049313"/>
            <a:ext cx="52881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个更简单易懂的正向与倒排吧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81000" y="2075815"/>
          <a:ext cx="34055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895"/>
                <a:gridCol w="2340610"/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</a:t>
                      </a:r>
                      <a:r>
                        <a:rPr lang="en-US" altLang="zh-CN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endParaRPr lang="zh-CN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953000" y="2075815"/>
          <a:ext cx="338772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80"/>
                <a:gridCol w="2328545"/>
              </a:tblGrid>
              <a:tr h="3352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关键词</a:t>
                      </a:r>
                      <a:endParaRPr lang="zh-CN" altLang="en-US" sz="1600" b="1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  <a:endParaRPr lang="zh-CN" altLang="en-US" sz="1600" b="1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关键词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关键词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关键词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燕尾形 2"/>
          <p:cNvSpPr/>
          <p:nvPr/>
        </p:nvSpPr>
        <p:spPr>
          <a:xfrm>
            <a:off x="4295140" y="2500630"/>
            <a:ext cx="238760" cy="400050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全文搜索：正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向索引与倒排索引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670" y="3674110"/>
            <a:ext cx="6626225" cy="2775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倒排索引的数据结构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://www.cr173.com/up/2010-2/201022223301796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65" y="2007235"/>
            <a:ext cx="6250305" cy="415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储结构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56870" y="2242185"/>
            <a:ext cx="3199765" cy="348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4141470" y="2242185"/>
            <a:ext cx="4563745" cy="31648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http://www.myexception.cn/img/2014/09/18/17460246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1642110"/>
            <a:ext cx="6750050" cy="503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擎索引文件组成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http://img.blog.csdn.net/20131015081355671?watermark/2/text/aHR0cDovL2Jsb2cuY3Nkbi5uZXQvbGl3ZWlzbmFr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6" y="1793041"/>
            <a:ext cx="75628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擎索引文件列表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索引实现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77825" y="1811020"/>
            <a:ext cx="8199755" cy="44297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核心内容概要和模块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内容概要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图示 19"/>
          <p:cNvGraphicFramePr/>
          <p:nvPr/>
        </p:nvGraphicFramePr>
        <p:xfrm>
          <a:off x="345553" y="2281310"/>
          <a:ext cx="8260552" cy="387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504790" y="1733432"/>
            <a:ext cx="6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容结构：原理 </a:t>
            </a: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实例（实践）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http://img.blog.csdn.net/20131016081141921?watermark/2/text/aHR0cDovL2Jsb2cuY3Nkbi5uZXQvbGl3ZWlzbmFr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" y="1925955"/>
            <a:ext cx="6871335" cy="42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倒排索引存储结构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个更简单易懂的正向与倒排吧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创建索引大体过程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 txBox="1"/>
          <p:nvPr/>
        </p:nvSpPr>
        <p:spPr bwMode="auto">
          <a:xfrm>
            <a:off x="142875" y="3265337"/>
            <a:ext cx="9001125" cy="32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准备文档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：收集待处理的文档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(Document)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文档分词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：将原始文档进行分词处理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(Tokenizer)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得到词元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(Token)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词元处理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：语言组件处理词元 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(Token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，全角半角转换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/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变为小写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/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复数变单数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/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动词变原型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进行语言学预处理，得到词项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(Term)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构建索引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：将得到的词项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(Term)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传递给索引组件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(Indexer)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建立倒排索引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(Posting List): 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利用所得到的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创建一个字典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(Hash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、二叉查找树、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Tire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树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)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对字典进行字母排序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合并相同词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成为文档倒排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(Posting List)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链表</a:t>
            </a:r>
            <a:endParaRPr lang="zh-CN" altLang="en-US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545019" y="1210304"/>
          <a:ext cx="7807287" cy="2280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作为示例查看构建索引过程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引创建过程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7085" y="2237105"/>
            <a:ext cx="3797300" cy="3134995"/>
          </a:xfrm>
          <a:prstGeom prst="rect">
            <a:avLst/>
          </a:prstGeom>
        </p:spPr>
      </p:pic>
      <p:pic>
        <p:nvPicPr>
          <p:cNvPr id="114" name="图片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459105" y="1784985"/>
            <a:ext cx="3491865" cy="4193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索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引的分布式存储方式对比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599296" y="1626050"/>
            <a:ext cx="4012889" cy="5020239"/>
          </a:xfrm>
          <a:prstGeom prst="roundRect">
            <a:avLst/>
          </a:prstGeom>
          <a:solidFill>
            <a:srgbClr val="C2C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按单词划分（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Term Partitioning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797411" y="2394921"/>
            <a:ext cx="3562065" cy="4142184"/>
          </a:xfrm>
          <a:prstGeom prst="roundRect">
            <a:avLst/>
          </a:prstGeom>
          <a:solidFill>
            <a:schemeClr val="accent2"/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方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式：每个服务器存储若干</a:t>
            </a:r>
            <a:r>
              <a:rPr lang="en-US" altLang="zh-CN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和其对应所有倒排索引记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录</a:t>
            </a:r>
            <a:endPara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6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优点：存储结构简单方便，更新处理简单，如果是简单单个单词查询比较容易处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理</a:t>
            </a:r>
            <a:endPara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6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缺点：扩展性比较不便，每次扩展都需要调整所有倒排索引记录；服务器出故障会导致该服务器所有</a:t>
            </a:r>
            <a:r>
              <a:rPr lang="en-US" altLang="zh-CN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无法搜索；负载均衡会导致冷热不均情况；查询只能一次一个单词，灵活性稍差</a:t>
            </a:r>
            <a:endParaRPr lang="zh-CN" altLang="en-US" sz="16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0252" y="1626050"/>
            <a:ext cx="4046336" cy="5020239"/>
          </a:xfrm>
          <a:prstGeom prst="roundRect">
            <a:avLst/>
          </a:prstGeom>
          <a:solidFill>
            <a:srgbClr val="C2C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文档划分（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 Partitioning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15092" y="2393767"/>
            <a:ext cx="3620180" cy="4143337"/>
          </a:xfrm>
          <a:prstGeom prst="round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方式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</a:rPr>
              <a:t>：每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个服务器存储所有词典，但是只字典的某部分倒排索引和文档数据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</a:rPr>
              <a:t>。</a:t>
            </a:r>
            <a:endParaRPr lang="en-US" altLang="zh-CN" sz="1600" smtClean="0">
              <a:latin typeface="等线 Light" panose="02010600030101010101" charset="-122"/>
              <a:ea typeface="等线 Light" panose="02010600030101010101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zh-CN" sz="1600">
              <a:latin typeface="等线 Light" panose="02010600030101010101" charset="-122"/>
              <a:ea typeface="等线 Light" panose="02010600030101010101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优点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</a:rPr>
              <a:t>：可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以轻易通过扩展服务器增加文档存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</a:rPr>
              <a:t>储</a:t>
            </a:r>
            <a:endParaRPr lang="en-US" altLang="zh-CN" sz="1600" smtClean="0">
              <a:latin typeface="等线 Light" panose="02010600030101010101" charset="-122"/>
              <a:ea typeface="等线 Light" panose="02010600030101010101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zh-CN" sz="1600">
              <a:latin typeface="等线 Light" panose="02010600030101010101" charset="-122"/>
              <a:ea typeface="等线 Light" panose="02010600030101010101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缺点：容易服务器出现冷热不均现象</a:t>
            </a:r>
            <a:endParaRPr lang="zh-CN" altLang="en-US" sz="16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分布式：索引分布式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词？检索词？有何区别？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概念引入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9238" y="2125433"/>
            <a:ext cx="7084772" cy="304609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查询词是用户丢在搜索框中进行查询的词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、检索词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检索词是搜索引擎丢进索引库查询结果时检索的词。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、查询词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检索词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查询词向检索词的转变中，需要经过分词处理。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3966" y="1816297"/>
            <a:ext cx="3735644" cy="45231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、布尔模型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最简单也最实用的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0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、权重计算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内容+链接+用户点击，权重算法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、结果呈现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Url、标题、描述、快照日期、图片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查询的同时搜索引擎在进行快速的计算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全网搜索引擎检索过程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535426" y="1123935"/>
          <a:ext cx="7807287" cy="2280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006" y="3104084"/>
            <a:ext cx="4088686" cy="33866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940" y="3075305"/>
            <a:ext cx="4087495" cy="3415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倒排索引检索过程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文搜索基本查询方式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278" y="1733524"/>
            <a:ext cx="84963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</a:t>
            </a:r>
            <a:r>
              <a:rPr lang="zh-CN" altLang="en-US" sz="1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：（谷歌</a:t>
            </a:r>
            <a:r>
              <a:rPr lang="en-US" altLang="zh-CN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百度搜索为例）</a:t>
            </a:r>
            <a:endParaRPr lang="zh-CN" altLang="en-US" sz="16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布尔逻辑检索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：支持布尔逻辑运算，但检索词和算符之间是否要加空格则不一样，网易的“有道”必须加，而新浪的“爱问”则可以加，也可以不加。（使用 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AND/OR/NOT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区分与或非检索）</a:t>
            </a:r>
            <a:endParaRPr lang="zh-CN" altLang="en-US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字符串检索</a:t>
            </a:r>
            <a:r>
              <a:rPr lang="en-US" altLang="zh-CN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/</a:t>
            </a: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多词检索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：精确检索方式，将检索词用双引号括起来，作为一个完整的字符串进行检索，如“安徽科技学院图书馆”。空格区分多词检索</a:t>
            </a:r>
            <a:endParaRPr lang="zh-CN" altLang="en-US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截词检索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：一般搜索引擎都支持，但多提供右截词，符号为“*”。中文搜索引擎中，检索词和“*”所代表的词多构成词组。</a:t>
            </a:r>
            <a:endParaRPr lang="zh-CN" altLang="en-US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字段限制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：在搜索引擎中，一律使用前缀限制（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=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后应加空格）。不同的搜索引擎使用的前缀代码不完全相同，如题名字段，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Google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使用“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TI”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，百度使用“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Title”</a:t>
            </a:r>
            <a:endParaRPr lang="en-US" altLang="zh-CN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其</a:t>
            </a: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他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：文档类型限制、指定目录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网站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)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、标题搜索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INTITLE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URL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范围、引号书名号精确搜索等等</a:t>
            </a:r>
            <a:endParaRPr lang="en-US" altLang="zh-CN" sz="15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倒排索引检索过程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全文搜索：查询过程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674333" y="3316666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用户输入查询语句</a:t>
            </a:r>
            <a:endParaRPr lang="en-US" altLang="zh-CN" sz="2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对查询语句进行词法分析语法分析及语言处理</a:t>
            </a:r>
            <a:endParaRPr lang="en-US" altLang="zh-CN" sz="2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词法：单词和关键字</a:t>
            </a:r>
            <a:endParaRPr lang="en-US" altLang="zh-CN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语法分析：根据与语法规则形成语法树</a:t>
            </a:r>
            <a:endParaRPr lang="en-US" altLang="zh-CN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zh-CN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语言处理：和索引过程几乎相同</a:t>
            </a:r>
            <a:endParaRPr lang="en-US" altLang="zh-CN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搜索索引得到符合语法树的文档</a:t>
            </a:r>
            <a:endParaRPr lang="en-US" altLang="zh-CN" sz="2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得到查询语句的相关性对结果排序</a:t>
            </a:r>
            <a:endParaRPr lang="zh-CN" altLang="en-US" sz="2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501732" y="1374079"/>
          <a:ext cx="8238427" cy="2297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lucence AND solr NOT hadoop</a:t>
            </a:r>
            <a:r>
              <a:rPr lang="zh-CN" altLang="en-US" b="1"/>
              <a:t>语法树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语法处理成语法树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980" y="2519045"/>
            <a:ext cx="4025900" cy="3232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53" y="2562704"/>
            <a:ext cx="895350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53" y="3243443"/>
            <a:ext cx="885825" cy="381000"/>
          </a:xfrm>
          <a:prstGeom prst="rect">
            <a:avLst/>
          </a:prstGeom>
        </p:spPr>
      </p:pic>
      <p:sp>
        <p:nvSpPr>
          <p:cNvPr id="10" name="内容占位符 2"/>
          <p:cNvSpPr txBox="1"/>
          <p:nvPr/>
        </p:nvSpPr>
        <p:spPr bwMode="auto">
          <a:xfrm>
            <a:off x="740538" y="1733523"/>
            <a:ext cx="8007677" cy="58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查询：结果中包含 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lucene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solr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，但是不包含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hadoop</a:t>
            </a:r>
            <a:endParaRPr lang="zh-CN" altLang="en-US" sz="24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索引存储结构及检索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从倒排索引中检索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109" y="1775623"/>
            <a:ext cx="5344601" cy="20616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75" y="4107815"/>
            <a:ext cx="4041775" cy="2475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30" y="3694430"/>
            <a:ext cx="5724525" cy="29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如何让用户更想要的搜索结果排到前面，相关性计算，权重计算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文检索排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序技术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示 15"/>
          <p:cNvGraphicFramePr/>
          <p:nvPr/>
        </p:nvGraphicFramePr>
        <p:xfrm>
          <a:off x="441088" y="2526972"/>
          <a:ext cx="8260552" cy="3014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查找：</a:t>
            </a: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AND solr</a:t>
            </a:r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，布尔模型及索引合并操作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布尔模型：布尔检索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516935" y="1724765"/>
            <a:ext cx="7999345" cy="48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倒排索引的布尔模型操作，合并前：</a:t>
            </a:r>
            <a:endParaRPr lang="zh-CN" alt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9" name="内容占位符 2"/>
          <p:cNvSpPr txBox="1"/>
          <p:nvPr/>
        </p:nvSpPr>
        <p:spPr bwMode="auto">
          <a:xfrm>
            <a:off x="440837" y="4764939"/>
            <a:ext cx="7899594" cy="5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smtClean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通</a:t>
            </a:r>
            <a:r>
              <a:rPr lang="zh-CN" altLang="en-US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过合并链表查出既包含</a:t>
            </a:r>
            <a:r>
              <a:rPr lang="en-US" altLang="zh-CN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Lucence</a:t>
            </a:r>
            <a:r>
              <a:rPr lang="zh-CN" altLang="en-US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又包含</a:t>
            </a:r>
            <a:r>
              <a:rPr lang="en-US" altLang="zh-CN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Solr</a:t>
            </a:r>
            <a:r>
              <a:rPr lang="zh-CN" altLang="en-US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的文</a:t>
            </a:r>
            <a:r>
              <a:rPr lang="zh-CN" altLang="en-US" sz="1800" smtClean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件，合并后：</a:t>
            </a:r>
            <a:endParaRPr lang="zh-CN" alt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10" name="Picture 2" descr="http://www.cr173.com/up/2010-2/201022223301766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" y="5313680"/>
            <a:ext cx="617855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772795" y="2147571"/>
            <a:ext cx="6377940" cy="199643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向量空间模型（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VSM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），把相似性问题转成相关性问题，集合权重计算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向量空间模型：余弦相似性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0" name="图片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1981200" y="2753678"/>
            <a:ext cx="5181600" cy="3895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30910" y="1800860"/>
            <a:ext cx="75838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把对文本内容的处理简化为向量空间中的向量运算，并且它以空间上的相似度表达语义的相似度，简单易用。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sz="1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流程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：文档 -&gt; 向量 -&gt; 使用余弦来计算相似度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向量空间模型：权重计算 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07340" y="1814195"/>
            <a:ext cx="3970655" cy="464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TF-IDF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的重要性随着它在文件中出现的次数成正比增加，但同时会随着它在语料库中出现的频率成反比下降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/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1. 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TF（词频，Term Freqency）</a:t>
            </a:r>
            <a:endParaRPr lang="zh-CN" sz="160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lvl="0" algn="l"/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某个词或短语在一篇文章中出现的次数越多，越相关，这个数字是对 词数(term count)的归一化，以防止它偏向长的文件。（同一个词语在长文件里可能会比短文件有更高的词数，而不管该词语重要与否</a:t>
            </a:r>
            <a:r>
              <a:rPr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endParaRPr lang="en-US" sz="14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0" algn="l"/>
            <a:endParaRPr sz="16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0" algn="l"/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2. 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IDF（逆向文件频率，Inverse Document Frequency）</a:t>
            </a:r>
            <a:endParaRPr sz="160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lvl="0" algn="l"/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整个文档集合中包含某个词的文档数量越少，这个词越重要。某一特定词语的IDF，可以由总文件数目除以包含该词语之文件的数目，再将得到的商取对数得到。</a:t>
            </a:r>
            <a:endParaRPr sz="14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1" algn="l"/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l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245" y="2520950"/>
            <a:ext cx="4482465" cy="977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45" y="3538220"/>
            <a:ext cx="4314825" cy="941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255" y="1849120"/>
            <a:ext cx="4402455" cy="544830"/>
          </a:xfrm>
          <a:prstGeom prst="rect">
            <a:avLst/>
          </a:prstGeom>
        </p:spPr>
      </p:pic>
      <p:sp>
        <p:nvSpPr>
          <p:cNvPr id="17" name="内容占位符 2"/>
          <p:cNvSpPr txBox="1"/>
          <p:nvPr/>
        </p:nvSpPr>
        <p:spPr bwMode="auto">
          <a:xfrm>
            <a:off x="4673600" y="4606925"/>
            <a:ext cx="391096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原版算法：</a:t>
            </a:r>
            <a:endParaRPr lang="zh-CN" altLang="en-US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525" y="5119370"/>
            <a:ext cx="3084195" cy="4959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625" y="5788025"/>
            <a:ext cx="2748915" cy="532130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向量空间模型中针对特征向量的权重计算算法：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概率模型：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Okapi BM25</a:t>
            </a:r>
            <a:r>
              <a:rPr lang="zh-CN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10515" y="2029460"/>
            <a:ext cx="852297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Okapi </a:t>
            </a:r>
            <a:r>
              <a:rPr lang="zh-CN" sz="1600" b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BM25 </a:t>
            </a:r>
            <a:r>
              <a: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是到目前为止被认为简单可靠的排名算法之</a:t>
            </a:r>
            <a:r>
              <a:rPr lang="zh-CN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一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，源于概率相关模型，不是向量空间模型。</a:t>
            </a:r>
            <a:r>
              <a:rPr lang="zh-CN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O</a:t>
            </a:r>
            <a:r>
              <a: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kapi BM25 在 TF-IDF 的基础上增加了两个可调参数，k1 和 b，, 分别代表 “词语频率饱和度（term frequency saturation）” 和 “字段长度规约</a:t>
            </a:r>
            <a:r>
              <a:rPr lang="zh-CN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”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</a:t>
            </a:r>
            <a:endParaRPr lang="zh-CN" sz="160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zh-CN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词语频率饱和</a:t>
            </a:r>
            <a:r>
              <a:rPr 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度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(term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frequency 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saturation)</a:t>
            </a:r>
            <a:r>
              <a:rPr 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在一个文档集合中，最相关的小部分文档中出现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频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次的饱和度，不能单一以出现最多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就认为是相关性高的。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Okapi BM25 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有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个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k1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参数，它用于调节饱和度变化的速率。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k1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参数的值一般介于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1.2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到 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2.0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之间。数值越低则饱和的过程越快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速。</a:t>
            </a:r>
            <a:endParaRPr lang="en-US" altLang="zh-CN" sz="14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14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字段长度归约（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Field-length normalization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）将文档的长度归约化到全部文档的平均长度上。这对于单字段集合（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single-field collections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）很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有用，可以将不同长度的文档统一到相同的比较条件上。对于双字段集合（例如 “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title”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 “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body”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）更加有意义，它同样可以将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title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body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字段统一到相同的比较条件上。字段长度归约用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来表示，它的值在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之间，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意味着全部归约化，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则不进行归约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化，推荐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0.75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。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字段长度归约是为了让内容较短的字段发挥更大的作用，而内容较长的字段权重相对降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低，比如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HTML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&lt;title&gt;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标签中的内容比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&lt;body&gt;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标签中权重要高。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l"/>
            <a:endParaRPr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概率模型，二元论方法的实现，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BM25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算法是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算法的升级，与向量空间模型对比，整个算法体系思路不同，虽然实现方式类似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概率模型：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Okapi BM25</a:t>
            </a:r>
            <a:r>
              <a:rPr lang="zh-CN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07340" y="1814195"/>
            <a:ext cx="8167919" cy="158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Okapi BM25 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算法：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可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以简单认为是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TF-IDF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算法的升级，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BM25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IDF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TD-IDF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IDF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TD-IDF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|D|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是文档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的长度，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avgdl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是语料库全部文档的平均长度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。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k</a:t>
            </a:r>
            <a:r>
              <a:rPr lang="en-US" altLang="zh-CN" sz="1400" baseline="-250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是词频饱和度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是字段长度规约，参考上页描述。（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K1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的值一般在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1.2~2.0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之间，一般为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1.2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值者用公式计算，一般是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0.75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algn="l"/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（字段长度规约公式参考：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numTerms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是该文档里面关键词所在的字段的词条数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量）</a:t>
            </a:r>
            <a:endParaRPr sz="14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933" y="5061728"/>
            <a:ext cx="7514590" cy="819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50933" y="3678070"/>
                <a:ext cx="38391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smtClean="0"/>
                  <a:t>NORM(D)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𝑛𝑢𝑚𝑇𝑒𝑟𝑚𝑠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33" y="3678070"/>
                <a:ext cx="383918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" t="-900" r="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50933" y="4686715"/>
            <a:ext cx="715142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BM25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算法：</a:t>
            </a:r>
            <a:endParaRPr lang="zh-CN" altLang="en-US" sz="2400" smtClea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662198" y="902527"/>
            <a:ext cx="667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概率模型，二元论方法的实现，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BM25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算法是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算法的升级，与向量空间模型对比，整个算法体系思路不同，虽然实现方式类似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 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相关性算法</a:t>
            </a:r>
            <a:endParaRPr lang="zh-CN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17879" y="1829350"/>
            <a:ext cx="8167919" cy="158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ElasticSearch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默认采用 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TF-IDF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，因为经过验证简单高效，</a:t>
            </a:r>
            <a:r>
              <a:rPr 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ElasticSearch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中是</a:t>
            </a:r>
            <a:r>
              <a:rPr 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TF-IDF +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字段长度规约 结合使用。</a:t>
            </a:r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也可以选择 </a:t>
            </a:r>
            <a:r>
              <a:rPr lang="en-US" altLang="zh-CN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Okapi BM25</a:t>
            </a:r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算法，</a:t>
            </a:r>
            <a:r>
              <a:rPr lang="en-US" altLang="zh-CN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BM25</a:t>
            </a:r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算法新增了词语频率饱和度参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数，并且词语频率饱和度和字段长度规约参数可以自己调节。另外也可以使用向量空间模型（</a:t>
            </a:r>
            <a:r>
              <a:rPr lang="en-US" altLang="zh-CN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vector space model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）算法。</a:t>
            </a:r>
            <a:endParaRPr lang="en-US" altLang="zh-CN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426831" y="3272133"/>
                <a:ext cx="71514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smtClean="0"/>
                  <a:t>TF(t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smtClean="0"/>
                  <a:t>)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𝑓𝑟𝑒𝑞𝑢𝑒𝑛𝑐𝑦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rad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831" y="3272133"/>
                <a:ext cx="715142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7" t="-166" r="8"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17979" y="2965418"/>
            <a:ext cx="812041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</a:t>
            </a:r>
            <a:r>
              <a:rPr lang="zh-CN" altLang="en-US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公式：词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在文档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d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的词频（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）是该词在文档中出现次数的平方根。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8390" y="4058581"/>
            <a:ext cx="812041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IDF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公式：词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的逆向文档频率（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idf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）是：索引中文档</a:t>
            </a:r>
            <a:r>
              <a:rPr lang="zh-CN" altLang="en-US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数量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除以所有包含该词的文档数，然后求其对数。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2251684" y="4381982"/>
                <a:ext cx="3750860" cy="574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smtClean="0"/>
                  <a:t>IDF(t)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𝑛𝑢𝑚𝐷𝑜𝑐𝑠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𝑑𝑜𝑐𝐹𝑟𝑒𝑞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84" y="4381982"/>
                <a:ext cx="3750860" cy="574901"/>
              </a:xfrm>
              <a:prstGeom prst="rect">
                <a:avLst/>
              </a:prstGeom>
              <a:blipFill rotWithShape="1">
                <a:blip r:embed="rId2"/>
                <a:stretch>
                  <a:fillRect l="-16" t="-84" r="1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54841" y="5409934"/>
            <a:ext cx="812041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</a:t>
            </a:r>
            <a:r>
              <a:rPr lang="zh-CN" altLang="en-US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度规约：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字段长度归一值（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norm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）是字段中词数平方根的倒数。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2251684" y="5864297"/>
                <a:ext cx="3839180" cy="334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smtClean="0"/>
                  <a:t>NORM(D)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𝑛𝑢𝑚𝑇𝑒𝑟𝑚𝑠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84" y="5864297"/>
                <a:ext cx="3839180" cy="334194"/>
              </a:xfrm>
              <a:prstGeom prst="rect">
                <a:avLst/>
              </a:prstGeom>
              <a:blipFill rotWithShape="1">
                <a:blip r:embed="rId3"/>
                <a:stretch>
                  <a:fillRect l="-16" t="-22" r="15" b="-4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6"/>
          <p:cNvSpPr txBox="1"/>
          <p:nvPr/>
        </p:nvSpPr>
        <p:spPr>
          <a:xfrm>
            <a:off x="1662198" y="902527"/>
            <a:ext cx="667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中是同时集成了多种算法，包括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、向量空间模型余弦相似性、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BM25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等等，并可选择，默认是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 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算法优化版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"/>
          <p:cNvSpPr txBox="1"/>
          <p:nvPr/>
        </p:nvSpPr>
        <p:spPr>
          <a:xfrm>
            <a:off x="1666046" y="146667"/>
            <a:ext cx="668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开源搜索引擎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想进行更多学习，可以参考一些开源搜索引擎源码进行学习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55625" y="1871345"/>
          <a:ext cx="8032750" cy="4480560"/>
        </p:xfrm>
        <a:graphic>
          <a:graphicData uri="http://schemas.openxmlformats.org/drawingml/2006/table">
            <a:tbl>
              <a:tblPr firstRow="1" bandRow="1">
                <a:tableStyleId>{3B7B8A0E-B8FC-43A7-8AD0-68BFDDE5C54A}</a:tableStyleId>
              </a:tblPr>
              <a:tblGrid>
                <a:gridCol w="1108710"/>
                <a:gridCol w="2834005"/>
                <a:gridCol w="808355"/>
                <a:gridCol w="1631950"/>
                <a:gridCol w="1649730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开源引擎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官网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开发语言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8794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Lucene</a:t>
                      </a:r>
                      <a:endParaRPr lang="zh-CN" altLang="en-US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Elasticsearch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Nutch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Solr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http://lucene.apache.org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  <a:sym typeface="+mn-ea"/>
                        </a:rPr>
                        <a:t>http://www.elasticsearch.org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https://nutch.apache.org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https://solr.apache.org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Java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ES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：分布式引擎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Lucene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Nutch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：抓取引擎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Solr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：分布式引擎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ES)</a:t>
                      </a:r>
                      <a:endParaRPr lang="en-US" altLang="zh-CN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核心引擎基于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Lucene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支持分布式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查询语言简单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索引效率高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支持中文分词技术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BM25/TF-IDF/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空间向量等相关性策略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3536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Sphinx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http://sphinxsearch.com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C/C++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可作为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MySQL/PG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的全文搜索引擎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4425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Xapian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https://xapian.org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C/C++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倒排检索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布尔查询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相关性打分排序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5911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Meili Search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https://github.com/meilisearch/MeiliSearch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Rust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轻量高性能引擎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倒排索引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中文分词排序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相关性排序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Wukong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https://github.com/huichen/wukong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Golang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高效索引性能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高性能中文分词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BM25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相关计算排序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支持简单分布式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Bleve search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https://github.com/blevesearch/bleve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Golang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倒排索引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TF-IDF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支持多类查询聚合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Riot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https://github.com/go-ego/riot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Golang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轻量级高性能引擎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支持中文分词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BM25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相关性计算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支持分布式搜索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"/>
          <p:cNvSpPr txBox="1"/>
          <p:nvPr/>
        </p:nvSpPr>
        <p:spPr>
          <a:xfrm>
            <a:off x="1666046" y="146667"/>
            <a:ext cx="66862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6645" y="1890395"/>
            <a:ext cx="6412230" cy="415417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http://scrapy-chs.readthedocs.io/zh_CN/0.24/intro/overview.html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://blog.csdn.net/u012150179/article/category/2345511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blog.csdn.net/hguisu/article/details/7962350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http://blog.csdn.net/liweisnake/article/category/1607677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www.ruanyifeng.com/blog/2013/03/tf-idf.html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2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2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2"/>
              </a:rPr>
              <a:t>www.ruanyifeng.com/blog/2013/03/cosine_similarity.html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3"/>
              </a:rPr>
              <a:t>https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3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3"/>
              </a:rPr>
              <a:t>zh.wikipedia.org/wiki/TF-IDF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4"/>
              </a:rPr>
              <a:t>https://zh.wikipedia.org/wiki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4"/>
              </a:rPr>
              <a:t>/%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4"/>
              </a:rPr>
              <a:t>E5%90%91%E9%87%8F%E7%A9%BA%E9%96%93%E6%A8%A1%E5%9E%8B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5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5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5"/>
              </a:rPr>
              <a:t>blog.csdn.net/northhan/article/details/50952728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6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6"/>
              </a:rPr>
              <a:t>www.cnblogs.com/richaaaard/p/5254988.html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7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7"/>
              </a:rPr>
              <a:t>www.coolee.me/mmseg-algorithm.html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8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8"/>
              </a:rPr>
              <a:t>www.cnblogs.com/lvpei/archive/2010/08/04/1792409.html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9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9"/>
              </a:rPr>
              <a:t>www.cnblogs.com/kaituorensheng/p/3629729.html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0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0"/>
              </a:rPr>
              <a:t>www.36dsj.com/archives/69871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等线 Light" panose="02010600030101010101" charset="-122"/>
                <a:ea typeface="等线 Light" panose="02010600030101010101" charset="-122"/>
                <a:hlinkClick r:id="rId11"/>
              </a:rPr>
              <a:t>http://</a:t>
            </a:r>
            <a:r>
              <a:rPr lang="en-US" altLang="zh-CN" sz="1000" smtClean="0">
                <a:latin typeface="等线 Light" panose="02010600030101010101" charset="-122"/>
                <a:ea typeface="等线 Light" panose="02010600030101010101" charset="-122"/>
                <a:hlinkClick r:id="rId11"/>
              </a:rPr>
              <a:t>dwz.cn/4KBAwF</a:t>
            </a:r>
            <a:r>
              <a:rPr lang="en-US" altLang="zh-CN" sz="1000" smtClean="0"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2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2"/>
              </a:rPr>
              <a:t>blog.csdn.net/malefactor/article/details/50519566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3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3"/>
              </a:rPr>
              <a:t>blog.csdn.net/malefactor/article/details/50436735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4"/>
              </a:rPr>
              <a:t>http://blog.jobbole.com/24006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4"/>
              </a:rPr>
              <a:t>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5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5"/>
              </a:rPr>
              <a:t>blog.csdn.net/google19890102/article/category/1835121/3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6"/>
              </a:rPr>
              <a:t>https://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6"/>
              </a:rPr>
              <a:t>item.jd.com/11837411.html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7"/>
              </a:rPr>
              <a:t>https://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7"/>
              </a:rPr>
              <a:t>item.jd.com/10893803.html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8"/>
              </a:rPr>
              <a:t>https://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8"/>
              </a:rPr>
              <a:t>item.jd.com/10400758.html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果想了解更多结束细节，推荐阅读下面相关参考文档的链接或书籍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庞大的信息，杂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乱无章的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信息，如何快速找到想要的信息；</a:t>
            </a:r>
            <a:endParaRPr lang="en-US" altLang="zh-CN" sz="1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亿个网站，超过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亿网页，站内信息众多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信息爆炸了！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59" y="1815443"/>
            <a:ext cx="3276330" cy="2122586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3" y="4162956"/>
            <a:ext cx="3216926" cy="2122584"/>
          </a:xfrm>
          <a:prstGeom prst="rect">
            <a:avLst/>
          </a:prstGeom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358973" y="4185908"/>
            <a:ext cx="3263475" cy="232272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3913" y="1815443"/>
            <a:ext cx="3263475" cy="232272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59238" y="1815373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1" name="图片 120"/>
          <p:cNvPicPr/>
          <p:nvPr/>
        </p:nvPicPr>
        <p:blipFill>
          <a:blip r:embed="rId3"/>
          <a:stretch>
            <a:fillRect/>
          </a:stretch>
        </p:blipFill>
        <p:spPr>
          <a:xfrm>
            <a:off x="4838700" y="1879600"/>
            <a:ext cx="3241040" cy="4288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39704" y="1849434"/>
            <a:ext cx="46743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64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64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6400" b="1" smtClean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6400" b="1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2628" y="5341030"/>
            <a:ext cx="1148463" cy="5082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190" y="5163458"/>
            <a:ext cx="1308197" cy="8119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35" y="5607685"/>
            <a:ext cx="977900" cy="60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传统关系型数据库无法解决目前面临的判断复杂的数据搜索的需求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传统数据库无法解决？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9238" y="1729648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示 5"/>
          <p:cNvGraphicFramePr/>
          <p:nvPr/>
        </p:nvGraphicFramePr>
        <p:xfrm>
          <a:off x="331905" y="2049299"/>
          <a:ext cx="8260552" cy="387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82670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搜索引擎的服务方式可以分为三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种：导航式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擎、全网搜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擎、站内搜索引擎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擎的服务方式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9238" y="1729648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示 5"/>
          <p:cNvGraphicFramePr/>
          <p:nvPr/>
        </p:nvGraphicFramePr>
        <p:xfrm>
          <a:off x="331905" y="2049299"/>
          <a:ext cx="8260552" cy="387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下载系统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分析系统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索引系统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查询系统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全网搜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引擎工作过程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742093" y="2469655"/>
            <a:ext cx="1250099" cy="933672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8100000" flipH="1" flipV="1">
            <a:off x="2076464" y="2781652"/>
            <a:ext cx="288000" cy="288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39444" y="2635703"/>
            <a:ext cx="1024031" cy="59019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磁盘 10"/>
          <p:cNvSpPr/>
          <p:nvPr/>
        </p:nvSpPr>
        <p:spPr>
          <a:xfrm>
            <a:off x="3913855" y="2371847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8100000" flipH="1" flipV="1">
            <a:off x="3525394" y="2783924"/>
            <a:ext cx="28800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磁盘 25"/>
          <p:cNvSpPr/>
          <p:nvPr/>
        </p:nvSpPr>
        <p:spPr>
          <a:xfrm>
            <a:off x="4066255" y="2524247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流程图: 磁盘 26"/>
          <p:cNvSpPr/>
          <p:nvPr/>
        </p:nvSpPr>
        <p:spPr>
          <a:xfrm>
            <a:off x="4218655" y="2676647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8100000" flipH="1" flipV="1">
            <a:off x="4740057" y="2783924"/>
            <a:ext cx="288000" cy="288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>
            <a:off x="6083401" y="2949338"/>
            <a:ext cx="720000" cy="720000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flipH="1">
            <a:off x="6083402" y="4218577"/>
            <a:ext cx="720000" cy="720000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磁盘 35"/>
          <p:cNvSpPr/>
          <p:nvPr/>
        </p:nvSpPr>
        <p:spPr>
          <a:xfrm>
            <a:off x="7573735" y="3370408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rot="8100000" flipH="1" flipV="1">
            <a:off x="7239866" y="3782485"/>
            <a:ext cx="28800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磁盘 37"/>
          <p:cNvSpPr/>
          <p:nvPr/>
        </p:nvSpPr>
        <p:spPr>
          <a:xfrm>
            <a:off x="7726135" y="3522808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磁盘 38"/>
          <p:cNvSpPr/>
          <p:nvPr/>
        </p:nvSpPr>
        <p:spPr>
          <a:xfrm>
            <a:off x="7878535" y="3675208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rot="8100000" flipH="1" flipV="1">
            <a:off x="3799949" y="4287240"/>
            <a:ext cx="1080000" cy="10800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118957" y="4641929"/>
            <a:ext cx="1026000" cy="590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rot="13500000" flipV="1">
            <a:off x="3788576" y="4521528"/>
            <a:ext cx="1080000" cy="10800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笑脸 44"/>
          <p:cNvSpPr/>
          <p:nvPr/>
        </p:nvSpPr>
        <p:spPr>
          <a:xfrm>
            <a:off x="2411535" y="4407210"/>
            <a:ext cx="1080000" cy="108000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03037" y="2647077"/>
            <a:ext cx="1026000" cy="590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12357" y="3376637"/>
            <a:ext cx="417459" cy="11148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88831" y="372283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548715" y="47077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70553" y="44370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用户查询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72826" y="508079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返回结果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773,&quot;width&quot;:8334}"/>
</p:tagLst>
</file>

<file path=ppt/tags/tag2.xml><?xml version="1.0" encoding="utf-8"?>
<p:tagLst xmlns:p="http://schemas.openxmlformats.org/presentationml/2006/main">
  <p:tag name="KSO_WM_UNIT_PLACING_PICTURE_USER_VIEWPORT" val="{&quot;height&quot;:8760,&quot;width&quot;:14445}"/>
</p:tagLst>
</file>

<file path=ppt/tags/tag3.xml><?xml version="1.0" encoding="utf-8"?>
<p:tagLst xmlns:p="http://schemas.openxmlformats.org/presentationml/2006/main">
  <p:tag name="KSO_WM_UNIT_TABLE_BEAUTIFY" val="smartTable{4f8db1ed-4665-452a-a7db-d42bcf511b98}"/>
  <p:tag name="TABLE_ENDDRAG_ORIGIN_RECT" val="499*165"/>
  <p:tag name="TABLE_ENDDRAG_RECT" val="131*142*499*165"/>
</p:tagLst>
</file>

<file path=ppt/tags/tag4.xml><?xml version="1.0" encoding="utf-8"?>
<p:tagLst xmlns:p="http://schemas.openxmlformats.org/presentationml/2006/main">
  <p:tag name="KSO_WM_UNIT_TABLE_BEAUTIFY" val="smartTable{4015f712-3160-41b1-90c1-5fc6292f9cb7}"/>
  <p:tag name="TABLE_ENDDRAG_ORIGIN_RECT" val="218*162"/>
  <p:tag name="TABLE_ENDDRAG_RECT" val="132*335*218*162"/>
</p:tagLst>
</file>

<file path=ppt/tags/tag5.xml><?xml version="1.0" encoding="utf-8"?>
<p:tagLst xmlns:p="http://schemas.openxmlformats.org/presentationml/2006/main">
  <p:tag name="KSO_WM_UNIT_TABLE_BEAUTIFY" val="smartTable{829e2bd4-80c7-41b3-938b-39ea06384910}"/>
  <p:tag name="TABLE_ENDDRAG_ORIGIN_RECT" val="206*162"/>
  <p:tag name="TABLE_ENDDRAG_RECT" val="423*335*206*162"/>
</p:tagLst>
</file>

<file path=ppt/tags/tag6.xml><?xml version="1.0" encoding="utf-8"?>
<p:tagLst xmlns:p="http://schemas.openxmlformats.org/presentationml/2006/main">
  <p:tag name="KSO_WM_UNIT_TABLE_BEAUTIFY" val="smartTable{b58c350d-8e6c-432c-ae66-64db7a1ba88f}"/>
  <p:tag name="TABLE_ENDDRAG_ORIGIN_RECT" val="268*98"/>
  <p:tag name="TABLE_ENDDRAG_RECT" val="29*168*268*98"/>
</p:tagLst>
</file>

<file path=ppt/tags/tag7.xml><?xml version="1.0" encoding="utf-8"?>
<p:tagLst xmlns:p="http://schemas.openxmlformats.org/presentationml/2006/main">
  <p:tag name="KSO_WM_UNIT_TABLE_BEAUTIFY" val="smartTable{8651b823-3621-4e33-ac64-ff0a3c7152e9}"/>
  <p:tag name="TABLE_ENDDRAG_ORIGIN_RECT" val="266*98"/>
  <p:tag name="TABLE_ENDDRAG_RECT" val="389*168*266*98"/>
</p:tagLst>
</file>

<file path=ppt/tags/tag8.xml><?xml version="1.0" encoding="utf-8"?>
<p:tagLst xmlns:p="http://schemas.openxmlformats.org/presentationml/2006/main">
  <p:tag name="KSO_WM_UNIT_TABLE_BEAUTIFY" val="smartTable{07d28d3d-de5d-4ab4-9a65-0d9fec026ac5}"/>
  <p:tag name="TABLE_ENDDRAG_ORIGIN_RECT" val="632*326"/>
  <p:tag name="TABLE_ENDDRAG_RECT" val="46*160*632*326"/>
  <p:tag name="TABLE_EMPHASIZE_COLOR" val="1564304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9568</Words>
  <Application>WPS 演示</Application>
  <PresentationFormat>全屏显示(4:3)</PresentationFormat>
  <Paragraphs>1147</Paragraphs>
  <Slides>60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Arial</vt:lpstr>
      <vt:lpstr>宋体</vt:lpstr>
      <vt:lpstr>Wingdings</vt:lpstr>
      <vt:lpstr>微软雅黑</vt:lpstr>
      <vt:lpstr>黑体</vt:lpstr>
      <vt:lpstr>等线 Light</vt:lpstr>
      <vt:lpstr>微软雅黑 Light</vt:lpstr>
      <vt:lpstr>Calibri</vt:lpstr>
      <vt:lpstr>Arial Unicode MS</vt:lpstr>
      <vt:lpstr>等线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Tech.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云车网（www.yuncars.cn) 工作情况报告</dc:title>
  <dc:creator>Steven</dc:creator>
  <cp:lastModifiedBy>Black Xie</cp:lastModifiedBy>
  <cp:revision>1137</cp:revision>
  <dcterms:created xsi:type="dcterms:W3CDTF">2014-01-02T01:21:00Z</dcterms:created>
  <dcterms:modified xsi:type="dcterms:W3CDTF">2021-11-18T16:33:22Z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77885F811E054D5D9FB10F35CEF791EA</vt:lpwstr>
  </property>
</Properties>
</file>